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3"/>
    <p:sldMasterId id="2147483660"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7" roundtripDataSignature="AMtx7miW3oewTTzPEM9fA1ld9ky0+QzLY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customschemas.google.com/relationships/presentationmetadata" Target="metadata"/><Relationship Id="rId16" Type="http://schemas.openxmlformats.org/officeDocument/2006/relationships/slide" Target="slides/slide10.xml"/><Relationship Id="rId5" Type="http://schemas.openxmlformats.org/officeDocument/2006/relationships/slideMaster" Target="slideMasters/slideMaster3.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1pPr>
            <a:lvl2pPr indent="-317500" lvl="1" marL="914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2pPr>
            <a:lvl3pPr indent="-317500" lvl="2" marL="1371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3pPr>
            <a:lvl4pPr indent="-317500" lvl="3" marL="1828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4pPr>
            <a:lvl5pPr indent="-317500" lvl="4" marL="22860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5pPr>
            <a:lvl6pPr indent="-317500" lvl="5" marL="27432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6pPr>
            <a:lvl7pPr indent="-317500" lvl="6" marL="32004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7pPr>
            <a:lvl8pPr indent="-317500" lvl="7" marL="36576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8pPr>
            <a:lvl9pPr indent="-317500" lvl="8" marL="4114800" marR="0" rtl="0" algn="l">
              <a:lnSpc>
                <a:spcPct val="100000"/>
              </a:lnSpc>
              <a:spcBef>
                <a:spcPts val="0"/>
              </a:spcBef>
              <a:spcAft>
                <a:spcPts val="0"/>
              </a:spcAft>
              <a:buClr>
                <a:srgbClr val="000000"/>
              </a:buClr>
              <a:buSzPts val="14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e8cb3603c4_0_79: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196" name="Google Shape;196;ge8cb3603c4_0_79: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e8cb3603c4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33" name="Google Shape;333;ge8cb3603c4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ge8cb3603c4_0_93: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11" name="Google Shape;211;ge8cb3603c4_0_93: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8cb3603c4_0_232: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33" name="Google Shape;233;ge8cb3603c4_0_23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e8cb3603c4_0_244: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46" name="Google Shape;246;ge8cb3603c4_0_244: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8cb3603c4_0_306: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65" name="Google Shape;265;ge8cb3603c4_0_306: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e8cb3603c4_0_322: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282" name="Google Shape;282;ge8cb3603c4_0_322: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e8cb3603c4_0_340:notes"/>
          <p:cNvSpPr txBox="1"/>
          <p:nvPr>
            <p:ph idx="1" type="body"/>
          </p:nvPr>
        </p:nvSpPr>
        <p:spPr>
          <a:xfrm>
            <a:off x="701677" y="4416432"/>
            <a:ext cx="5607000" cy="4183200"/>
          </a:xfrm>
          <a:prstGeom prst="rect">
            <a:avLst/>
          </a:prstGeom>
          <a:noFill/>
          <a:ln>
            <a:noFill/>
          </a:ln>
        </p:spPr>
        <p:txBody>
          <a:bodyPr anchorCtr="0" anchor="ctr" bIns="92100" lIns="92100" spcFirstLastPara="1" rIns="92100" wrap="square" tIns="921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200" u="none" cap="none" strike="noStrike">
              <a:solidFill>
                <a:schemeClr val="dk1"/>
              </a:solidFill>
              <a:latin typeface="Arial"/>
              <a:ea typeface="Arial"/>
              <a:cs typeface="Arial"/>
              <a:sym typeface="Arial"/>
            </a:endParaRPr>
          </a:p>
        </p:txBody>
      </p:sp>
      <p:sp>
        <p:nvSpPr>
          <p:cNvPr id="301" name="Google Shape;301;ge8cb3603c4_0_340:notes"/>
          <p:cNvSpPr/>
          <p:nvPr>
            <p:ph idx="2" type="sldImg"/>
          </p:nvPr>
        </p:nvSpPr>
        <p:spPr>
          <a:xfrm>
            <a:off x="407988" y="696913"/>
            <a:ext cx="61959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miter lim="8000"/>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e8cb3603c4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4" name="Google Shape;314;ge8cb3603c4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e8cb3603c4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e8cb3603c4_0_5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jpg"/><Relationship Id="rId3" Type="http://schemas.openxmlformats.org/officeDocument/2006/relationships/image" Target="../media/image11.png"/><Relationship Id="rId4" Type="http://schemas.openxmlformats.org/officeDocument/2006/relationships/image" Target="../media/image10.png"/><Relationship Id="rId5"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8.png"/><Relationship Id="rId4" Type="http://schemas.openxmlformats.org/officeDocument/2006/relationships/image" Target="../media/image13.png"/><Relationship Id="rId5" Type="http://schemas.openxmlformats.org/officeDocument/2006/relationships/image" Target="../media/image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 Id="rId4" Type="http://schemas.openxmlformats.org/officeDocument/2006/relationships/image" Target="../media/image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gad5df8f467_0_9"/>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1" name="Google Shape;11;gad5df8f467_0_9"/>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gad5df8f467_0_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 name="Shape 45"/>
        <p:cNvGrpSpPr/>
        <p:nvPr/>
      </p:nvGrpSpPr>
      <p:grpSpPr>
        <a:xfrm>
          <a:off x="0" y="0"/>
          <a:ext cx="0" cy="0"/>
          <a:chOff x="0" y="0"/>
          <a:chExt cx="0" cy="0"/>
        </a:xfrm>
      </p:grpSpPr>
      <p:sp>
        <p:nvSpPr>
          <p:cNvPr id="46" name="Google Shape;46;gad5df8f467_0_4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47" name="Shape 47"/>
        <p:cNvGrpSpPr/>
        <p:nvPr/>
      </p:nvGrpSpPr>
      <p:grpSpPr>
        <a:xfrm>
          <a:off x="0" y="0"/>
          <a:ext cx="0" cy="0"/>
          <a:chOff x="0" y="0"/>
          <a:chExt cx="0" cy="0"/>
        </a:xfrm>
      </p:grpSpPr>
      <p:pic>
        <p:nvPicPr>
          <p:cNvPr id="48" name="Google Shape;48;gad5df8f467_0_151"/>
          <p:cNvPicPr preferRelativeResize="0"/>
          <p:nvPr/>
        </p:nvPicPr>
        <p:blipFill rotWithShape="1">
          <a:blip r:embed="rId2">
            <a:alphaModFix/>
          </a:blip>
          <a:srcRect b="0" l="0" r="0" t="0"/>
          <a:stretch/>
        </p:blipFill>
        <p:spPr>
          <a:xfrm>
            <a:off x="24149" y="22540"/>
            <a:ext cx="405712" cy="388941"/>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53" name="Shape 53"/>
        <p:cNvGrpSpPr/>
        <p:nvPr/>
      </p:nvGrpSpPr>
      <p:grpSpPr>
        <a:xfrm>
          <a:off x="0" y="0"/>
          <a:ext cx="0" cy="0"/>
          <a:chOff x="0" y="0"/>
          <a:chExt cx="0" cy="0"/>
        </a:xfrm>
      </p:grpSpPr>
      <p:sp>
        <p:nvSpPr>
          <p:cNvPr id="54" name="Google Shape;54;ge8cb3603c4_0_118"/>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5" name="Google Shape;55;ge8cb3603c4_0_118"/>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6" name="Google Shape;56;ge8cb3603c4_0_1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 name="Shape 57"/>
        <p:cNvGrpSpPr/>
        <p:nvPr/>
      </p:nvGrpSpPr>
      <p:grpSpPr>
        <a:xfrm>
          <a:off x="0" y="0"/>
          <a:ext cx="0" cy="0"/>
          <a:chOff x="0" y="0"/>
          <a:chExt cx="0" cy="0"/>
        </a:xfrm>
      </p:grpSpPr>
      <p:sp>
        <p:nvSpPr>
          <p:cNvPr id="58" name="Google Shape;58;ge8cb3603c4_0_1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59" name="Google Shape;59;ge8cb3603c4_0_1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60" name="Google Shape;60;ge8cb3603c4_0_1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1" name="Shape 61"/>
        <p:cNvGrpSpPr/>
        <p:nvPr/>
      </p:nvGrpSpPr>
      <p:grpSpPr>
        <a:xfrm>
          <a:off x="0" y="0"/>
          <a:ext cx="0" cy="0"/>
          <a:chOff x="0" y="0"/>
          <a:chExt cx="0" cy="0"/>
        </a:xfrm>
      </p:grpSpPr>
      <p:sp>
        <p:nvSpPr>
          <p:cNvPr id="62" name="Google Shape;62;ge8cb3603c4_0_12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3" name="Google Shape;63;ge8cb3603c4_0_126"/>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4" name="Google Shape;64;ge8cb3603c4_0_126"/>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65" name="Google Shape;65;ge8cb3603c4_0_1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6" name="Shape 66"/>
        <p:cNvGrpSpPr/>
        <p:nvPr/>
      </p:nvGrpSpPr>
      <p:grpSpPr>
        <a:xfrm>
          <a:off x="0" y="0"/>
          <a:ext cx="0" cy="0"/>
          <a:chOff x="0" y="0"/>
          <a:chExt cx="0" cy="0"/>
        </a:xfrm>
      </p:grpSpPr>
      <p:sp>
        <p:nvSpPr>
          <p:cNvPr id="67" name="Google Shape;67;ge8cb3603c4_0_13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2800"/>
              <a:buNone/>
              <a:defRPr/>
            </a:lvl1pPr>
            <a:lvl2pPr lvl="1" rtl="0" algn="l">
              <a:lnSpc>
                <a:spcPct val="100000"/>
              </a:lnSpc>
              <a:spcBef>
                <a:spcPts val="0"/>
              </a:spcBef>
              <a:spcAft>
                <a:spcPts val="0"/>
              </a:spcAft>
              <a:buSzPts val="2800"/>
              <a:buNone/>
              <a:defRPr/>
            </a:lvl2pPr>
            <a:lvl3pPr lvl="2" rtl="0" algn="l">
              <a:lnSpc>
                <a:spcPct val="100000"/>
              </a:lnSpc>
              <a:spcBef>
                <a:spcPts val="0"/>
              </a:spcBef>
              <a:spcAft>
                <a:spcPts val="0"/>
              </a:spcAft>
              <a:buSzPts val="2800"/>
              <a:buNone/>
              <a:defRPr/>
            </a:lvl3pPr>
            <a:lvl4pPr lvl="3" rtl="0" algn="l">
              <a:lnSpc>
                <a:spcPct val="100000"/>
              </a:lnSpc>
              <a:spcBef>
                <a:spcPts val="0"/>
              </a:spcBef>
              <a:spcAft>
                <a:spcPts val="0"/>
              </a:spcAft>
              <a:buSzPts val="2800"/>
              <a:buNone/>
              <a:defRPr/>
            </a:lvl4pPr>
            <a:lvl5pPr lvl="4" rtl="0" algn="l">
              <a:lnSpc>
                <a:spcPct val="100000"/>
              </a:lnSpc>
              <a:spcBef>
                <a:spcPts val="0"/>
              </a:spcBef>
              <a:spcAft>
                <a:spcPts val="0"/>
              </a:spcAft>
              <a:buSzPts val="2800"/>
              <a:buNone/>
              <a:defRPr/>
            </a:lvl5pPr>
            <a:lvl6pPr lvl="5" rtl="0" algn="l">
              <a:lnSpc>
                <a:spcPct val="100000"/>
              </a:lnSpc>
              <a:spcBef>
                <a:spcPts val="0"/>
              </a:spcBef>
              <a:spcAft>
                <a:spcPts val="0"/>
              </a:spcAft>
              <a:buSzPts val="2800"/>
              <a:buNone/>
              <a:defRPr/>
            </a:lvl6pPr>
            <a:lvl7pPr lvl="6" rtl="0" algn="l">
              <a:lnSpc>
                <a:spcPct val="100000"/>
              </a:lnSpc>
              <a:spcBef>
                <a:spcPts val="0"/>
              </a:spcBef>
              <a:spcAft>
                <a:spcPts val="0"/>
              </a:spcAft>
              <a:buSzPts val="2800"/>
              <a:buNone/>
              <a:defRPr/>
            </a:lvl7pPr>
            <a:lvl8pPr lvl="7" rtl="0" algn="l">
              <a:lnSpc>
                <a:spcPct val="100000"/>
              </a:lnSpc>
              <a:spcBef>
                <a:spcPts val="0"/>
              </a:spcBef>
              <a:spcAft>
                <a:spcPts val="0"/>
              </a:spcAft>
              <a:buSzPts val="2800"/>
              <a:buNone/>
              <a:defRPr/>
            </a:lvl8pPr>
            <a:lvl9pPr lvl="8" rtl="0" algn="l">
              <a:lnSpc>
                <a:spcPct val="100000"/>
              </a:lnSpc>
              <a:spcBef>
                <a:spcPts val="0"/>
              </a:spcBef>
              <a:spcAft>
                <a:spcPts val="0"/>
              </a:spcAft>
              <a:buSzPts val="2800"/>
              <a:buNone/>
              <a:defRPr/>
            </a:lvl9pPr>
          </a:lstStyle>
          <a:p/>
        </p:txBody>
      </p:sp>
      <p:sp>
        <p:nvSpPr>
          <p:cNvPr id="68" name="Google Shape;68;ge8cb3603c4_0_13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9" name="Shape 69"/>
        <p:cNvGrpSpPr/>
        <p:nvPr/>
      </p:nvGrpSpPr>
      <p:grpSpPr>
        <a:xfrm>
          <a:off x="0" y="0"/>
          <a:ext cx="0" cy="0"/>
          <a:chOff x="0" y="0"/>
          <a:chExt cx="0" cy="0"/>
        </a:xfrm>
      </p:grpSpPr>
      <p:sp>
        <p:nvSpPr>
          <p:cNvPr id="70" name="Google Shape;70;ge8cb3603c4_0_134"/>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rtl="0" algn="l">
              <a:lnSpc>
                <a:spcPct val="100000"/>
              </a:lnSpc>
              <a:spcBef>
                <a:spcPts val="0"/>
              </a:spcBef>
              <a:spcAft>
                <a:spcPts val="0"/>
              </a:spcAft>
              <a:buSzPts val="2400"/>
              <a:buNone/>
              <a:defRPr sz="2400"/>
            </a:lvl1pPr>
            <a:lvl2pPr lvl="1" rtl="0" algn="l">
              <a:lnSpc>
                <a:spcPct val="100000"/>
              </a:lnSpc>
              <a:spcBef>
                <a:spcPts val="0"/>
              </a:spcBef>
              <a:spcAft>
                <a:spcPts val="0"/>
              </a:spcAft>
              <a:buSzPts val="2400"/>
              <a:buNone/>
              <a:defRPr sz="2400"/>
            </a:lvl2pPr>
            <a:lvl3pPr lvl="2" rtl="0" algn="l">
              <a:lnSpc>
                <a:spcPct val="100000"/>
              </a:lnSpc>
              <a:spcBef>
                <a:spcPts val="0"/>
              </a:spcBef>
              <a:spcAft>
                <a:spcPts val="0"/>
              </a:spcAft>
              <a:buSzPts val="2400"/>
              <a:buNone/>
              <a:defRPr sz="2400"/>
            </a:lvl3pPr>
            <a:lvl4pPr lvl="3" rtl="0" algn="l">
              <a:lnSpc>
                <a:spcPct val="100000"/>
              </a:lnSpc>
              <a:spcBef>
                <a:spcPts val="0"/>
              </a:spcBef>
              <a:spcAft>
                <a:spcPts val="0"/>
              </a:spcAft>
              <a:buSzPts val="2400"/>
              <a:buNone/>
              <a:defRPr sz="2400"/>
            </a:lvl4pPr>
            <a:lvl5pPr lvl="4" rtl="0" algn="l">
              <a:lnSpc>
                <a:spcPct val="100000"/>
              </a:lnSpc>
              <a:spcBef>
                <a:spcPts val="0"/>
              </a:spcBef>
              <a:spcAft>
                <a:spcPts val="0"/>
              </a:spcAft>
              <a:buSzPts val="2400"/>
              <a:buNone/>
              <a:defRPr sz="2400"/>
            </a:lvl5pPr>
            <a:lvl6pPr lvl="5" rtl="0" algn="l">
              <a:lnSpc>
                <a:spcPct val="100000"/>
              </a:lnSpc>
              <a:spcBef>
                <a:spcPts val="0"/>
              </a:spcBef>
              <a:spcAft>
                <a:spcPts val="0"/>
              </a:spcAft>
              <a:buSzPts val="2400"/>
              <a:buNone/>
              <a:defRPr sz="2400"/>
            </a:lvl6pPr>
            <a:lvl7pPr lvl="6" rtl="0" algn="l">
              <a:lnSpc>
                <a:spcPct val="100000"/>
              </a:lnSpc>
              <a:spcBef>
                <a:spcPts val="0"/>
              </a:spcBef>
              <a:spcAft>
                <a:spcPts val="0"/>
              </a:spcAft>
              <a:buSzPts val="2400"/>
              <a:buNone/>
              <a:defRPr sz="2400"/>
            </a:lvl7pPr>
            <a:lvl8pPr lvl="7" rtl="0" algn="l">
              <a:lnSpc>
                <a:spcPct val="100000"/>
              </a:lnSpc>
              <a:spcBef>
                <a:spcPts val="0"/>
              </a:spcBef>
              <a:spcAft>
                <a:spcPts val="0"/>
              </a:spcAft>
              <a:buSzPts val="2400"/>
              <a:buNone/>
              <a:defRPr sz="2400"/>
            </a:lvl8pPr>
            <a:lvl9pPr lvl="8" rtl="0" algn="l">
              <a:lnSpc>
                <a:spcPct val="100000"/>
              </a:lnSpc>
              <a:spcBef>
                <a:spcPts val="0"/>
              </a:spcBef>
              <a:spcAft>
                <a:spcPts val="0"/>
              </a:spcAft>
              <a:buSzPts val="2400"/>
              <a:buNone/>
              <a:defRPr sz="2400"/>
            </a:lvl9pPr>
          </a:lstStyle>
          <a:p/>
        </p:txBody>
      </p:sp>
      <p:sp>
        <p:nvSpPr>
          <p:cNvPr id="71" name="Google Shape;71;ge8cb3603c4_0_134"/>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rtl="0" algn="l">
              <a:lnSpc>
                <a:spcPct val="115000"/>
              </a:lnSpc>
              <a:spcBef>
                <a:spcPts val="0"/>
              </a:spcBef>
              <a:spcAft>
                <a:spcPts val="0"/>
              </a:spcAft>
              <a:buSzPts val="1200"/>
              <a:buChar char="●"/>
              <a:defRPr sz="1200"/>
            </a:lvl1pPr>
            <a:lvl2pPr indent="-304800" lvl="1" marL="914400" rtl="0" algn="l">
              <a:lnSpc>
                <a:spcPct val="115000"/>
              </a:lnSpc>
              <a:spcBef>
                <a:spcPts val="1600"/>
              </a:spcBef>
              <a:spcAft>
                <a:spcPts val="0"/>
              </a:spcAft>
              <a:buSzPts val="1200"/>
              <a:buChar char="○"/>
              <a:defRPr sz="1200"/>
            </a:lvl2pPr>
            <a:lvl3pPr indent="-304800" lvl="2" marL="1371600" rtl="0" algn="l">
              <a:lnSpc>
                <a:spcPct val="115000"/>
              </a:lnSpc>
              <a:spcBef>
                <a:spcPts val="1600"/>
              </a:spcBef>
              <a:spcAft>
                <a:spcPts val="0"/>
              </a:spcAft>
              <a:buSzPts val="1200"/>
              <a:buChar char="■"/>
              <a:defRPr sz="1200"/>
            </a:lvl3pPr>
            <a:lvl4pPr indent="-304800" lvl="3" marL="1828800" rtl="0" algn="l">
              <a:lnSpc>
                <a:spcPct val="115000"/>
              </a:lnSpc>
              <a:spcBef>
                <a:spcPts val="1600"/>
              </a:spcBef>
              <a:spcAft>
                <a:spcPts val="0"/>
              </a:spcAft>
              <a:buSzPts val="1200"/>
              <a:buChar char="●"/>
              <a:defRPr sz="1200"/>
            </a:lvl4pPr>
            <a:lvl5pPr indent="-304800" lvl="4" marL="2286000" rtl="0" algn="l">
              <a:lnSpc>
                <a:spcPct val="115000"/>
              </a:lnSpc>
              <a:spcBef>
                <a:spcPts val="1600"/>
              </a:spcBef>
              <a:spcAft>
                <a:spcPts val="0"/>
              </a:spcAft>
              <a:buSzPts val="1200"/>
              <a:buChar char="○"/>
              <a:defRPr sz="1200"/>
            </a:lvl5pPr>
            <a:lvl6pPr indent="-304800" lvl="5" marL="2743200" rtl="0" algn="l">
              <a:lnSpc>
                <a:spcPct val="115000"/>
              </a:lnSpc>
              <a:spcBef>
                <a:spcPts val="1600"/>
              </a:spcBef>
              <a:spcAft>
                <a:spcPts val="0"/>
              </a:spcAft>
              <a:buSzPts val="1200"/>
              <a:buChar char="■"/>
              <a:defRPr sz="1200"/>
            </a:lvl6pPr>
            <a:lvl7pPr indent="-304800" lvl="6" marL="3200400" rtl="0" algn="l">
              <a:lnSpc>
                <a:spcPct val="115000"/>
              </a:lnSpc>
              <a:spcBef>
                <a:spcPts val="1600"/>
              </a:spcBef>
              <a:spcAft>
                <a:spcPts val="0"/>
              </a:spcAft>
              <a:buSzPts val="1200"/>
              <a:buChar char="●"/>
              <a:defRPr sz="1200"/>
            </a:lvl7pPr>
            <a:lvl8pPr indent="-304800" lvl="7" marL="3657600" rtl="0" algn="l">
              <a:lnSpc>
                <a:spcPct val="115000"/>
              </a:lnSpc>
              <a:spcBef>
                <a:spcPts val="1600"/>
              </a:spcBef>
              <a:spcAft>
                <a:spcPts val="0"/>
              </a:spcAft>
              <a:buSzPts val="1200"/>
              <a:buChar char="○"/>
              <a:defRPr sz="1200"/>
            </a:lvl8pPr>
            <a:lvl9pPr indent="-304800" lvl="8" marL="4114800" rtl="0" algn="l">
              <a:lnSpc>
                <a:spcPct val="115000"/>
              </a:lnSpc>
              <a:spcBef>
                <a:spcPts val="1600"/>
              </a:spcBef>
              <a:spcAft>
                <a:spcPts val="1600"/>
              </a:spcAft>
              <a:buSzPts val="1200"/>
              <a:buChar char="■"/>
              <a:defRPr sz="1200"/>
            </a:lvl9pPr>
          </a:lstStyle>
          <a:p/>
        </p:txBody>
      </p:sp>
      <p:sp>
        <p:nvSpPr>
          <p:cNvPr id="72" name="Google Shape;72;ge8cb3603c4_0_13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73" name="Shape 73"/>
        <p:cNvGrpSpPr/>
        <p:nvPr/>
      </p:nvGrpSpPr>
      <p:grpSpPr>
        <a:xfrm>
          <a:off x="0" y="0"/>
          <a:ext cx="0" cy="0"/>
          <a:chOff x="0" y="0"/>
          <a:chExt cx="0" cy="0"/>
        </a:xfrm>
      </p:grpSpPr>
      <p:sp>
        <p:nvSpPr>
          <p:cNvPr id="74" name="Google Shape;74;ge8cb3603c4_0_138"/>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rtl="0" algn="l">
              <a:lnSpc>
                <a:spcPct val="100000"/>
              </a:lnSpc>
              <a:spcBef>
                <a:spcPts val="0"/>
              </a:spcBef>
              <a:spcAft>
                <a:spcPts val="0"/>
              </a:spcAft>
              <a:buSzPts val="4800"/>
              <a:buNone/>
              <a:defRPr sz="4800"/>
            </a:lvl1pPr>
            <a:lvl2pPr lvl="1" rtl="0" algn="l">
              <a:lnSpc>
                <a:spcPct val="100000"/>
              </a:lnSpc>
              <a:spcBef>
                <a:spcPts val="0"/>
              </a:spcBef>
              <a:spcAft>
                <a:spcPts val="0"/>
              </a:spcAft>
              <a:buSzPts val="4800"/>
              <a:buNone/>
              <a:defRPr sz="4800"/>
            </a:lvl2pPr>
            <a:lvl3pPr lvl="2" rtl="0" algn="l">
              <a:lnSpc>
                <a:spcPct val="100000"/>
              </a:lnSpc>
              <a:spcBef>
                <a:spcPts val="0"/>
              </a:spcBef>
              <a:spcAft>
                <a:spcPts val="0"/>
              </a:spcAft>
              <a:buSzPts val="4800"/>
              <a:buNone/>
              <a:defRPr sz="4800"/>
            </a:lvl3pPr>
            <a:lvl4pPr lvl="3" rtl="0" algn="l">
              <a:lnSpc>
                <a:spcPct val="100000"/>
              </a:lnSpc>
              <a:spcBef>
                <a:spcPts val="0"/>
              </a:spcBef>
              <a:spcAft>
                <a:spcPts val="0"/>
              </a:spcAft>
              <a:buSzPts val="4800"/>
              <a:buNone/>
              <a:defRPr sz="4800"/>
            </a:lvl4pPr>
            <a:lvl5pPr lvl="4" rtl="0" algn="l">
              <a:lnSpc>
                <a:spcPct val="100000"/>
              </a:lnSpc>
              <a:spcBef>
                <a:spcPts val="0"/>
              </a:spcBef>
              <a:spcAft>
                <a:spcPts val="0"/>
              </a:spcAft>
              <a:buSzPts val="4800"/>
              <a:buNone/>
              <a:defRPr sz="4800"/>
            </a:lvl5pPr>
            <a:lvl6pPr lvl="5" rtl="0" algn="l">
              <a:lnSpc>
                <a:spcPct val="100000"/>
              </a:lnSpc>
              <a:spcBef>
                <a:spcPts val="0"/>
              </a:spcBef>
              <a:spcAft>
                <a:spcPts val="0"/>
              </a:spcAft>
              <a:buSzPts val="4800"/>
              <a:buNone/>
              <a:defRPr sz="4800"/>
            </a:lvl6pPr>
            <a:lvl7pPr lvl="6" rtl="0" algn="l">
              <a:lnSpc>
                <a:spcPct val="100000"/>
              </a:lnSpc>
              <a:spcBef>
                <a:spcPts val="0"/>
              </a:spcBef>
              <a:spcAft>
                <a:spcPts val="0"/>
              </a:spcAft>
              <a:buSzPts val="4800"/>
              <a:buNone/>
              <a:defRPr sz="4800"/>
            </a:lvl7pPr>
            <a:lvl8pPr lvl="7" rtl="0" algn="l">
              <a:lnSpc>
                <a:spcPct val="100000"/>
              </a:lnSpc>
              <a:spcBef>
                <a:spcPts val="0"/>
              </a:spcBef>
              <a:spcAft>
                <a:spcPts val="0"/>
              </a:spcAft>
              <a:buSzPts val="4800"/>
              <a:buNone/>
              <a:defRPr sz="4800"/>
            </a:lvl8pPr>
            <a:lvl9pPr lvl="8" rtl="0" algn="l">
              <a:lnSpc>
                <a:spcPct val="100000"/>
              </a:lnSpc>
              <a:spcBef>
                <a:spcPts val="0"/>
              </a:spcBef>
              <a:spcAft>
                <a:spcPts val="0"/>
              </a:spcAft>
              <a:buSzPts val="4800"/>
              <a:buNone/>
              <a:defRPr sz="4800"/>
            </a:lvl9pPr>
          </a:lstStyle>
          <a:p/>
        </p:txBody>
      </p:sp>
      <p:sp>
        <p:nvSpPr>
          <p:cNvPr id="75" name="Google Shape;75;ge8cb3603c4_0_13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6" name="Shape 76"/>
        <p:cNvGrpSpPr/>
        <p:nvPr/>
      </p:nvGrpSpPr>
      <p:grpSpPr>
        <a:xfrm>
          <a:off x="0" y="0"/>
          <a:ext cx="0" cy="0"/>
          <a:chOff x="0" y="0"/>
          <a:chExt cx="0" cy="0"/>
        </a:xfrm>
      </p:grpSpPr>
      <p:sp>
        <p:nvSpPr>
          <p:cNvPr id="77" name="Google Shape;77;ge8cb3603c4_0_14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ge8cb3603c4_0_141"/>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4200"/>
              <a:buNone/>
              <a:defRPr sz="4200"/>
            </a:lvl1pPr>
            <a:lvl2pPr lvl="1" rtl="0" algn="ctr">
              <a:lnSpc>
                <a:spcPct val="100000"/>
              </a:lnSpc>
              <a:spcBef>
                <a:spcPts val="0"/>
              </a:spcBef>
              <a:spcAft>
                <a:spcPts val="0"/>
              </a:spcAft>
              <a:buSzPts val="4200"/>
              <a:buNone/>
              <a:defRPr sz="4200"/>
            </a:lvl2pPr>
            <a:lvl3pPr lvl="2" rtl="0" algn="ctr">
              <a:lnSpc>
                <a:spcPct val="100000"/>
              </a:lnSpc>
              <a:spcBef>
                <a:spcPts val="0"/>
              </a:spcBef>
              <a:spcAft>
                <a:spcPts val="0"/>
              </a:spcAft>
              <a:buSzPts val="4200"/>
              <a:buNone/>
              <a:defRPr sz="4200"/>
            </a:lvl3pPr>
            <a:lvl4pPr lvl="3" rtl="0" algn="ctr">
              <a:lnSpc>
                <a:spcPct val="100000"/>
              </a:lnSpc>
              <a:spcBef>
                <a:spcPts val="0"/>
              </a:spcBef>
              <a:spcAft>
                <a:spcPts val="0"/>
              </a:spcAft>
              <a:buSzPts val="4200"/>
              <a:buNone/>
              <a:defRPr sz="4200"/>
            </a:lvl4pPr>
            <a:lvl5pPr lvl="4" rtl="0" algn="ctr">
              <a:lnSpc>
                <a:spcPct val="100000"/>
              </a:lnSpc>
              <a:spcBef>
                <a:spcPts val="0"/>
              </a:spcBef>
              <a:spcAft>
                <a:spcPts val="0"/>
              </a:spcAft>
              <a:buSzPts val="4200"/>
              <a:buNone/>
              <a:defRPr sz="4200"/>
            </a:lvl5pPr>
            <a:lvl6pPr lvl="5" rtl="0" algn="ctr">
              <a:lnSpc>
                <a:spcPct val="100000"/>
              </a:lnSpc>
              <a:spcBef>
                <a:spcPts val="0"/>
              </a:spcBef>
              <a:spcAft>
                <a:spcPts val="0"/>
              </a:spcAft>
              <a:buSzPts val="4200"/>
              <a:buNone/>
              <a:defRPr sz="4200"/>
            </a:lvl6pPr>
            <a:lvl7pPr lvl="6" rtl="0" algn="ctr">
              <a:lnSpc>
                <a:spcPct val="100000"/>
              </a:lnSpc>
              <a:spcBef>
                <a:spcPts val="0"/>
              </a:spcBef>
              <a:spcAft>
                <a:spcPts val="0"/>
              </a:spcAft>
              <a:buSzPts val="4200"/>
              <a:buNone/>
              <a:defRPr sz="4200"/>
            </a:lvl7pPr>
            <a:lvl8pPr lvl="7" rtl="0" algn="ctr">
              <a:lnSpc>
                <a:spcPct val="100000"/>
              </a:lnSpc>
              <a:spcBef>
                <a:spcPts val="0"/>
              </a:spcBef>
              <a:spcAft>
                <a:spcPts val="0"/>
              </a:spcAft>
              <a:buSzPts val="4200"/>
              <a:buNone/>
              <a:defRPr sz="4200"/>
            </a:lvl8pPr>
            <a:lvl9pPr lvl="8" rtl="0" algn="ctr">
              <a:lnSpc>
                <a:spcPct val="100000"/>
              </a:lnSpc>
              <a:spcBef>
                <a:spcPts val="0"/>
              </a:spcBef>
              <a:spcAft>
                <a:spcPts val="0"/>
              </a:spcAft>
              <a:buSzPts val="4200"/>
              <a:buNone/>
              <a:defRPr sz="4200"/>
            </a:lvl9pPr>
          </a:lstStyle>
          <a:p/>
        </p:txBody>
      </p:sp>
      <p:sp>
        <p:nvSpPr>
          <p:cNvPr id="79" name="Google Shape;79;ge8cb3603c4_0_141"/>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80" name="Google Shape;80;ge8cb3603c4_0_141"/>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1600"/>
              </a:spcBef>
              <a:spcAft>
                <a:spcPts val="0"/>
              </a:spcAft>
              <a:buSzPts val="1400"/>
              <a:buChar char="○"/>
              <a:defRPr/>
            </a:lvl2pPr>
            <a:lvl3pPr indent="-317500" lvl="2" marL="1371600" rtl="0" algn="l">
              <a:lnSpc>
                <a:spcPct val="115000"/>
              </a:lnSpc>
              <a:spcBef>
                <a:spcPts val="1600"/>
              </a:spcBef>
              <a:spcAft>
                <a:spcPts val="0"/>
              </a:spcAft>
              <a:buSzPts val="1400"/>
              <a:buChar char="■"/>
              <a:defRPr/>
            </a:lvl3pPr>
            <a:lvl4pPr indent="-317500" lvl="3" marL="1828800" rtl="0" algn="l">
              <a:lnSpc>
                <a:spcPct val="115000"/>
              </a:lnSpc>
              <a:spcBef>
                <a:spcPts val="1600"/>
              </a:spcBef>
              <a:spcAft>
                <a:spcPts val="0"/>
              </a:spcAft>
              <a:buSzPts val="1400"/>
              <a:buChar char="●"/>
              <a:defRPr/>
            </a:lvl4pPr>
            <a:lvl5pPr indent="-317500" lvl="4" marL="2286000" rtl="0" algn="l">
              <a:lnSpc>
                <a:spcPct val="115000"/>
              </a:lnSpc>
              <a:spcBef>
                <a:spcPts val="1600"/>
              </a:spcBef>
              <a:spcAft>
                <a:spcPts val="0"/>
              </a:spcAft>
              <a:buSzPts val="1400"/>
              <a:buChar char="○"/>
              <a:defRPr/>
            </a:lvl5pPr>
            <a:lvl6pPr indent="-317500" lvl="5" marL="2743200" rtl="0" algn="l">
              <a:lnSpc>
                <a:spcPct val="115000"/>
              </a:lnSpc>
              <a:spcBef>
                <a:spcPts val="1600"/>
              </a:spcBef>
              <a:spcAft>
                <a:spcPts val="0"/>
              </a:spcAft>
              <a:buSzPts val="1400"/>
              <a:buChar char="■"/>
              <a:defRPr/>
            </a:lvl6pPr>
            <a:lvl7pPr indent="-317500" lvl="6" marL="3200400" rtl="0" algn="l">
              <a:lnSpc>
                <a:spcPct val="115000"/>
              </a:lnSpc>
              <a:spcBef>
                <a:spcPts val="1600"/>
              </a:spcBef>
              <a:spcAft>
                <a:spcPts val="0"/>
              </a:spcAft>
              <a:buSzPts val="1400"/>
              <a:buChar char="●"/>
              <a:defRPr/>
            </a:lvl7pPr>
            <a:lvl8pPr indent="-317500" lvl="7" marL="3657600" rtl="0" algn="l">
              <a:lnSpc>
                <a:spcPct val="115000"/>
              </a:lnSpc>
              <a:spcBef>
                <a:spcPts val="1600"/>
              </a:spcBef>
              <a:spcAft>
                <a:spcPts val="0"/>
              </a:spcAft>
              <a:buSzPts val="1400"/>
              <a:buChar char="○"/>
              <a:defRPr/>
            </a:lvl8pPr>
            <a:lvl9pPr indent="-317500" lvl="8" marL="4114800" rtl="0" algn="l">
              <a:lnSpc>
                <a:spcPct val="115000"/>
              </a:lnSpc>
              <a:spcBef>
                <a:spcPts val="1600"/>
              </a:spcBef>
              <a:spcAft>
                <a:spcPts val="1600"/>
              </a:spcAft>
              <a:buSzPts val="1400"/>
              <a:buChar char="■"/>
              <a:defRPr/>
            </a:lvl9pPr>
          </a:lstStyle>
          <a:p/>
        </p:txBody>
      </p:sp>
      <p:sp>
        <p:nvSpPr>
          <p:cNvPr id="81" name="Google Shape;81;ge8cb3603c4_0_1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2" name="Shape 82"/>
        <p:cNvGrpSpPr/>
        <p:nvPr/>
      </p:nvGrpSpPr>
      <p:grpSpPr>
        <a:xfrm>
          <a:off x="0" y="0"/>
          <a:ext cx="0" cy="0"/>
          <a:chOff x="0" y="0"/>
          <a:chExt cx="0" cy="0"/>
        </a:xfrm>
      </p:grpSpPr>
      <p:sp>
        <p:nvSpPr>
          <p:cNvPr id="83" name="Google Shape;83;ge8cb3603c4_0_147"/>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rtl="0" algn="l">
              <a:lnSpc>
                <a:spcPct val="100000"/>
              </a:lnSpc>
              <a:spcBef>
                <a:spcPts val="0"/>
              </a:spcBef>
              <a:spcAft>
                <a:spcPts val="0"/>
              </a:spcAft>
              <a:buSzPts val="1800"/>
              <a:buNone/>
              <a:defRPr/>
            </a:lvl1pPr>
          </a:lstStyle>
          <a:p/>
        </p:txBody>
      </p:sp>
      <p:sp>
        <p:nvSpPr>
          <p:cNvPr id="84" name="Google Shape;84;ge8cb3603c4_0_14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gad5df8f467_0_16"/>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5" name="Google Shape;15;gad5df8f467_0_16"/>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16" name="Google Shape;16;gad5df8f467_0_1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85" name="Shape 85"/>
        <p:cNvGrpSpPr/>
        <p:nvPr/>
      </p:nvGrpSpPr>
      <p:grpSpPr>
        <a:xfrm>
          <a:off x="0" y="0"/>
          <a:ext cx="0" cy="0"/>
          <a:chOff x="0" y="0"/>
          <a:chExt cx="0" cy="0"/>
        </a:xfrm>
      </p:grpSpPr>
      <p:sp>
        <p:nvSpPr>
          <p:cNvPr id="86" name="Google Shape;86;ge8cb3603c4_0_150"/>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rtl="0" algn="ctr">
              <a:lnSpc>
                <a:spcPct val="100000"/>
              </a:lnSpc>
              <a:spcBef>
                <a:spcPts val="0"/>
              </a:spcBef>
              <a:spcAft>
                <a:spcPts val="0"/>
              </a:spcAft>
              <a:buSzPts val="12000"/>
              <a:buNone/>
              <a:defRPr sz="12000"/>
            </a:lvl1pPr>
            <a:lvl2pPr lvl="1" rtl="0" algn="ctr">
              <a:lnSpc>
                <a:spcPct val="100000"/>
              </a:lnSpc>
              <a:spcBef>
                <a:spcPts val="0"/>
              </a:spcBef>
              <a:spcAft>
                <a:spcPts val="0"/>
              </a:spcAft>
              <a:buSzPts val="12000"/>
              <a:buNone/>
              <a:defRPr sz="12000"/>
            </a:lvl2pPr>
            <a:lvl3pPr lvl="2" rtl="0" algn="ctr">
              <a:lnSpc>
                <a:spcPct val="100000"/>
              </a:lnSpc>
              <a:spcBef>
                <a:spcPts val="0"/>
              </a:spcBef>
              <a:spcAft>
                <a:spcPts val="0"/>
              </a:spcAft>
              <a:buSzPts val="12000"/>
              <a:buNone/>
              <a:defRPr sz="12000"/>
            </a:lvl3pPr>
            <a:lvl4pPr lvl="3" rtl="0" algn="ctr">
              <a:lnSpc>
                <a:spcPct val="100000"/>
              </a:lnSpc>
              <a:spcBef>
                <a:spcPts val="0"/>
              </a:spcBef>
              <a:spcAft>
                <a:spcPts val="0"/>
              </a:spcAft>
              <a:buSzPts val="12000"/>
              <a:buNone/>
              <a:defRPr sz="12000"/>
            </a:lvl4pPr>
            <a:lvl5pPr lvl="4" rtl="0" algn="ctr">
              <a:lnSpc>
                <a:spcPct val="100000"/>
              </a:lnSpc>
              <a:spcBef>
                <a:spcPts val="0"/>
              </a:spcBef>
              <a:spcAft>
                <a:spcPts val="0"/>
              </a:spcAft>
              <a:buSzPts val="12000"/>
              <a:buNone/>
              <a:defRPr sz="12000"/>
            </a:lvl5pPr>
            <a:lvl6pPr lvl="5" rtl="0" algn="ctr">
              <a:lnSpc>
                <a:spcPct val="100000"/>
              </a:lnSpc>
              <a:spcBef>
                <a:spcPts val="0"/>
              </a:spcBef>
              <a:spcAft>
                <a:spcPts val="0"/>
              </a:spcAft>
              <a:buSzPts val="12000"/>
              <a:buNone/>
              <a:defRPr sz="12000"/>
            </a:lvl6pPr>
            <a:lvl7pPr lvl="6" rtl="0" algn="ctr">
              <a:lnSpc>
                <a:spcPct val="100000"/>
              </a:lnSpc>
              <a:spcBef>
                <a:spcPts val="0"/>
              </a:spcBef>
              <a:spcAft>
                <a:spcPts val="0"/>
              </a:spcAft>
              <a:buSzPts val="12000"/>
              <a:buNone/>
              <a:defRPr sz="12000"/>
            </a:lvl7pPr>
            <a:lvl8pPr lvl="7" rtl="0" algn="ctr">
              <a:lnSpc>
                <a:spcPct val="100000"/>
              </a:lnSpc>
              <a:spcBef>
                <a:spcPts val="0"/>
              </a:spcBef>
              <a:spcAft>
                <a:spcPts val="0"/>
              </a:spcAft>
              <a:buSzPts val="12000"/>
              <a:buNone/>
              <a:defRPr sz="12000"/>
            </a:lvl8pPr>
            <a:lvl9pPr lvl="8" rtl="0" algn="ctr">
              <a:lnSpc>
                <a:spcPct val="100000"/>
              </a:lnSpc>
              <a:spcBef>
                <a:spcPts val="0"/>
              </a:spcBef>
              <a:spcAft>
                <a:spcPts val="0"/>
              </a:spcAft>
              <a:buSzPts val="12000"/>
              <a:buNone/>
              <a:defRPr sz="12000"/>
            </a:lvl9pPr>
          </a:lstStyle>
          <a:p>
            <a:r>
              <a:t>xx%</a:t>
            </a:r>
          </a:p>
        </p:txBody>
      </p:sp>
      <p:sp>
        <p:nvSpPr>
          <p:cNvPr id="87" name="Google Shape;87;ge8cb3603c4_0_150"/>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rtl="0" algn="ctr">
              <a:lnSpc>
                <a:spcPct val="115000"/>
              </a:lnSpc>
              <a:spcBef>
                <a:spcPts val="0"/>
              </a:spcBef>
              <a:spcAft>
                <a:spcPts val="0"/>
              </a:spcAft>
              <a:buSzPts val="1800"/>
              <a:buChar char="●"/>
              <a:defRPr/>
            </a:lvl1pPr>
            <a:lvl2pPr indent="-317500" lvl="1" marL="914400" rtl="0" algn="ctr">
              <a:lnSpc>
                <a:spcPct val="115000"/>
              </a:lnSpc>
              <a:spcBef>
                <a:spcPts val="1600"/>
              </a:spcBef>
              <a:spcAft>
                <a:spcPts val="0"/>
              </a:spcAft>
              <a:buSzPts val="1400"/>
              <a:buChar char="○"/>
              <a:defRPr/>
            </a:lvl2pPr>
            <a:lvl3pPr indent="-317500" lvl="2" marL="1371600" rtl="0" algn="ctr">
              <a:lnSpc>
                <a:spcPct val="115000"/>
              </a:lnSpc>
              <a:spcBef>
                <a:spcPts val="1600"/>
              </a:spcBef>
              <a:spcAft>
                <a:spcPts val="0"/>
              </a:spcAft>
              <a:buSzPts val="1400"/>
              <a:buChar char="■"/>
              <a:defRPr/>
            </a:lvl3pPr>
            <a:lvl4pPr indent="-317500" lvl="3" marL="1828800" rtl="0" algn="ctr">
              <a:lnSpc>
                <a:spcPct val="115000"/>
              </a:lnSpc>
              <a:spcBef>
                <a:spcPts val="1600"/>
              </a:spcBef>
              <a:spcAft>
                <a:spcPts val="0"/>
              </a:spcAft>
              <a:buSzPts val="1400"/>
              <a:buChar char="●"/>
              <a:defRPr/>
            </a:lvl4pPr>
            <a:lvl5pPr indent="-317500" lvl="4" marL="2286000" rtl="0" algn="ctr">
              <a:lnSpc>
                <a:spcPct val="115000"/>
              </a:lnSpc>
              <a:spcBef>
                <a:spcPts val="1600"/>
              </a:spcBef>
              <a:spcAft>
                <a:spcPts val="0"/>
              </a:spcAft>
              <a:buSzPts val="1400"/>
              <a:buChar char="○"/>
              <a:defRPr/>
            </a:lvl5pPr>
            <a:lvl6pPr indent="-317500" lvl="5" marL="2743200" rtl="0" algn="ctr">
              <a:lnSpc>
                <a:spcPct val="115000"/>
              </a:lnSpc>
              <a:spcBef>
                <a:spcPts val="1600"/>
              </a:spcBef>
              <a:spcAft>
                <a:spcPts val="0"/>
              </a:spcAft>
              <a:buSzPts val="1400"/>
              <a:buChar char="■"/>
              <a:defRPr/>
            </a:lvl6pPr>
            <a:lvl7pPr indent="-317500" lvl="6" marL="3200400" rtl="0" algn="ctr">
              <a:lnSpc>
                <a:spcPct val="115000"/>
              </a:lnSpc>
              <a:spcBef>
                <a:spcPts val="1600"/>
              </a:spcBef>
              <a:spcAft>
                <a:spcPts val="0"/>
              </a:spcAft>
              <a:buSzPts val="1400"/>
              <a:buChar char="●"/>
              <a:defRPr/>
            </a:lvl7pPr>
            <a:lvl8pPr indent="-317500" lvl="7" marL="3657600" rtl="0" algn="ctr">
              <a:lnSpc>
                <a:spcPct val="115000"/>
              </a:lnSpc>
              <a:spcBef>
                <a:spcPts val="1600"/>
              </a:spcBef>
              <a:spcAft>
                <a:spcPts val="0"/>
              </a:spcAft>
              <a:buSzPts val="1400"/>
              <a:buChar char="○"/>
              <a:defRPr/>
            </a:lvl8pPr>
            <a:lvl9pPr indent="-317500" lvl="8" marL="4114800" rtl="0" algn="ctr">
              <a:lnSpc>
                <a:spcPct val="115000"/>
              </a:lnSpc>
              <a:spcBef>
                <a:spcPts val="1600"/>
              </a:spcBef>
              <a:spcAft>
                <a:spcPts val="1600"/>
              </a:spcAft>
              <a:buSzPts val="1400"/>
              <a:buChar char="■"/>
              <a:defRPr/>
            </a:lvl9pPr>
          </a:lstStyle>
          <a:p/>
        </p:txBody>
      </p:sp>
      <p:sp>
        <p:nvSpPr>
          <p:cNvPr id="88" name="Google Shape;88;ge8cb3603c4_0_15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9" name="Shape 89"/>
        <p:cNvGrpSpPr/>
        <p:nvPr/>
      </p:nvGrpSpPr>
      <p:grpSpPr>
        <a:xfrm>
          <a:off x="0" y="0"/>
          <a:ext cx="0" cy="0"/>
          <a:chOff x="0" y="0"/>
          <a:chExt cx="0" cy="0"/>
        </a:xfrm>
      </p:grpSpPr>
      <p:sp>
        <p:nvSpPr>
          <p:cNvPr id="90" name="Google Shape;90;ge8cb3603c4_0_15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and Content">
  <p:cSld name="3_Title and Content">
    <p:spTree>
      <p:nvGrpSpPr>
        <p:cNvPr id="91" name="Shape 91"/>
        <p:cNvGrpSpPr/>
        <p:nvPr/>
      </p:nvGrpSpPr>
      <p:grpSpPr>
        <a:xfrm>
          <a:off x="0" y="0"/>
          <a:ext cx="0" cy="0"/>
          <a:chOff x="0" y="0"/>
          <a:chExt cx="0" cy="0"/>
        </a:xfrm>
      </p:grpSpPr>
      <p:pic>
        <p:nvPicPr>
          <p:cNvPr id="92" name="Google Shape;92;ge8cb3603c4_0_156"/>
          <p:cNvPicPr preferRelativeResize="0"/>
          <p:nvPr/>
        </p:nvPicPr>
        <p:blipFill rotWithShape="1">
          <a:blip r:embed="rId2">
            <a:alphaModFix/>
          </a:blip>
          <a:srcRect b="0" l="0" r="0" t="0"/>
          <a:stretch/>
        </p:blipFill>
        <p:spPr>
          <a:xfrm>
            <a:off x="24149" y="22540"/>
            <a:ext cx="405712" cy="38894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101" name="Shape 101"/>
        <p:cNvGrpSpPr/>
        <p:nvPr/>
      </p:nvGrpSpPr>
      <p:grpSpPr>
        <a:xfrm>
          <a:off x="0" y="0"/>
          <a:ext cx="0" cy="0"/>
          <a:chOff x="0" y="0"/>
          <a:chExt cx="0" cy="0"/>
        </a:xfrm>
      </p:grpSpPr>
      <p:sp>
        <p:nvSpPr>
          <p:cNvPr id="102" name="Google Shape;102;ge8cb3603c4_0_553"/>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03" name="Google Shape;103;ge8cb3603c4_0_553"/>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04" name="Google Shape;104;ge8cb3603c4_0_553"/>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05" name="Shape 105"/>
        <p:cNvGrpSpPr/>
        <p:nvPr/>
      </p:nvGrpSpPr>
      <p:grpSpPr>
        <a:xfrm>
          <a:off x="0" y="0"/>
          <a:ext cx="0" cy="0"/>
          <a:chOff x="0" y="0"/>
          <a:chExt cx="0" cy="0"/>
        </a:xfrm>
      </p:grpSpPr>
      <p:sp>
        <p:nvSpPr>
          <p:cNvPr id="106" name="Google Shape;106;ge8cb3603c4_0_557"/>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type="objOnly">
  <p:cSld name="OBJECT_ONLY">
    <p:spTree>
      <p:nvGrpSpPr>
        <p:cNvPr id="107" name="Shape 107"/>
        <p:cNvGrpSpPr/>
        <p:nvPr/>
      </p:nvGrpSpPr>
      <p:grpSpPr>
        <a:xfrm>
          <a:off x="0" y="0"/>
          <a:ext cx="0" cy="0"/>
          <a:chOff x="0" y="0"/>
          <a:chExt cx="0" cy="0"/>
        </a:xfrm>
      </p:grpSpPr>
      <p:sp>
        <p:nvSpPr>
          <p:cNvPr id="108" name="Google Shape;108;ge8cb3603c4_0_559"/>
          <p:cNvSpPr txBox="1"/>
          <p:nvPr>
            <p:ph idx="1" type="body"/>
          </p:nvPr>
        </p:nvSpPr>
        <p:spPr>
          <a:xfrm>
            <a:off x="228600" y="89297"/>
            <a:ext cx="8686800" cy="48231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09" name="Google Shape;109;ge8cb3603c4_0_559"/>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0" name="Shape 110"/>
        <p:cNvGrpSpPr/>
        <p:nvPr/>
      </p:nvGrpSpPr>
      <p:grpSpPr>
        <a:xfrm>
          <a:off x="0" y="0"/>
          <a:ext cx="0" cy="0"/>
          <a:chOff x="0" y="0"/>
          <a:chExt cx="0" cy="0"/>
        </a:xfrm>
      </p:grpSpPr>
      <p:sp>
        <p:nvSpPr>
          <p:cNvPr id="111" name="Google Shape;111;ge8cb3603c4_0_562"/>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2" name="Google Shape;112;ge8cb3603c4_0_562"/>
          <p:cNvSpPr txBox="1"/>
          <p:nvPr>
            <p:ph idx="1" type="body"/>
          </p:nvPr>
        </p:nvSpPr>
        <p:spPr>
          <a:xfrm>
            <a:off x="159726" y="974294"/>
            <a:ext cx="8814600" cy="39549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13" name="Google Shape;113;ge8cb3603c4_0_562"/>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4" name="Google Shape;114;ge8cb3603c4_0_562"/>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estion Slide" showMasterSp="0" type="blank">
  <p:cSld name="BLANK">
    <p:spTree>
      <p:nvGrpSpPr>
        <p:cNvPr id="115" name="Shape 115"/>
        <p:cNvGrpSpPr/>
        <p:nvPr/>
      </p:nvGrpSpPr>
      <p:grpSpPr>
        <a:xfrm>
          <a:off x="0" y="0"/>
          <a:ext cx="0" cy="0"/>
          <a:chOff x="0" y="0"/>
          <a:chExt cx="0" cy="0"/>
        </a:xfrm>
      </p:grpSpPr>
      <p:sp>
        <p:nvSpPr>
          <p:cNvPr id="116" name="Google Shape;116;ge8cb3603c4_0_567"/>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17" name="Google Shape;117;ge8cb3603c4_0_567"/>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grpSp>
        <p:nvGrpSpPr>
          <p:cNvPr id="118" name="Google Shape;118;ge8cb3603c4_0_567"/>
          <p:cNvGrpSpPr/>
          <p:nvPr/>
        </p:nvGrpSpPr>
        <p:grpSpPr>
          <a:xfrm>
            <a:off x="131445" y="120134"/>
            <a:ext cx="8881200" cy="4903425"/>
            <a:chOff x="175260" y="160179"/>
            <a:chExt cx="11841600" cy="6537900"/>
          </a:xfrm>
        </p:grpSpPr>
        <p:sp>
          <p:nvSpPr>
            <p:cNvPr id="119" name="Google Shape;119;ge8cb3603c4_0_567"/>
            <p:cNvSpPr/>
            <p:nvPr/>
          </p:nvSpPr>
          <p:spPr>
            <a:xfrm>
              <a:off x="175260" y="160179"/>
              <a:ext cx="11841600" cy="6537900"/>
            </a:xfrm>
            <a:prstGeom prst="roundRect">
              <a:avLst>
                <a:gd fmla="val 2549"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20" name="Google Shape;120;ge8cb3603c4_0_567"/>
            <p:cNvSpPr/>
            <p:nvPr/>
          </p:nvSpPr>
          <p:spPr>
            <a:xfrm>
              <a:off x="175260" y="160179"/>
              <a:ext cx="11841600" cy="6537900"/>
            </a:xfrm>
            <a:prstGeom prst="roundRect">
              <a:avLst>
                <a:gd fmla="val 2549" name="adj"/>
              </a:avLst>
            </a:prstGeom>
            <a:noFill/>
            <a:ln cap="flat" cmpd="sng" w="50800">
              <a:solidFill>
                <a:srgbClr val="3F3F3F"/>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grpSp>
      <p:sp>
        <p:nvSpPr>
          <p:cNvPr id="121" name="Google Shape;121;ge8cb3603c4_0_567"/>
          <p:cNvSpPr txBox="1"/>
          <p:nvPr/>
        </p:nvSpPr>
        <p:spPr>
          <a:xfrm>
            <a:off x="-44596" y="5004670"/>
            <a:ext cx="121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122" name="Google Shape;122;ge8cb3603c4_0_567"/>
          <p:cNvSpPr txBox="1"/>
          <p:nvPr/>
        </p:nvSpPr>
        <p:spPr>
          <a:xfrm>
            <a:off x="8170095" y="-34056"/>
            <a:ext cx="9981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pic>
        <p:nvPicPr>
          <p:cNvPr id="123" name="Google Shape;123;ge8cb3603c4_0_567"/>
          <p:cNvPicPr preferRelativeResize="0"/>
          <p:nvPr/>
        </p:nvPicPr>
        <p:blipFill rotWithShape="1">
          <a:blip r:embed="rId2">
            <a:alphaModFix/>
          </a:blip>
          <a:srcRect b="0" l="0" r="0" t="12165"/>
          <a:stretch/>
        </p:blipFill>
        <p:spPr>
          <a:xfrm>
            <a:off x="708660" y="1497051"/>
            <a:ext cx="7703821" cy="3484511"/>
          </a:xfrm>
          <a:prstGeom prst="rect">
            <a:avLst/>
          </a:prstGeom>
          <a:noFill/>
          <a:ln>
            <a:noFill/>
          </a:ln>
        </p:spPr>
      </p:pic>
      <p:pic>
        <p:nvPicPr>
          <p:cNvPr descr="Trident.png" id="124" name="Google Shape;124;ge8cb3603c4_0_567"/>
          <p:cNvPicPr preferRelativeResize="0"/>
          <p:nvPr/>
        </p:nvPicPr>
        <p:blipFill rotWithShape="1">
          <a:blip r:embed="rId3">
            <a:alphaModFix/>
          </a:blip>
          <a:srcRect b="0" l="0" r="0" t="0"/>
          <a:stretch/>
        </p:blipFill>
        <p:spPr>
          <a:xfrm>
            <a:off x="3404098" y="1772119"/>
            <a:ext cx="2308079" cy="1320716"/>
          </a:xfrm>
          <a:prstGeom prst="rect">
            <a:avLst/>
          </a:prstGeom>
          <a:noFill/>
          <a:ln>
            <a:noFill/>
          </a:ln>
        </p:spPr>
      </p:pic>
      <p:sp>
        <p:nvSpPr>
          <p:cNvPr id="125" name="Google Shape;125;ge8cb3603c4_0_567"/>
          <p:cNvSpPr/>
          <p:nvPr/>
        </p:nvSpPr>
        <p:spPr>
          <a:xfrm>
            <a:off x="350635" y="145945"/>
            <a:ext cx="8409900" cy="1396500"/>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8600"/>
              <a:buFont typeface="Arial"/>
              <a:buNone/>
            </a:pPr>
            <a:r>
              <a:rPr b="1" i="0" lang="en" sz="8600" u="none" cap="none" strike="noStrike">
                <a:solidFill>
                  <a:srgbClr val="FFFFFF"/>
                </a:solidFill>
                <a:latin typeface="Arial"/>
                <a:ea typeface="Arial"/>
                <a:cs typeface="Arial"/>
                <a:sym typeface="Arial"/>
              </a:rPr>
              <a:t>ANY QUESTIONS ?</a:t>
            </a:r>
            <a:endParaRPr b="0" i="0" sz="1100" u="none" cap="none" strike="noStrike">
              <a:solidFill>
                <a:srgbClr val="000000"/>
              </a:solidFill>
              <a:latin typeface="Arial"/>
              <a:ea typeface="Arial"/>
              <a:cs typeface="Arial"/>
              <a:sym typeface="Arial"/>
            </a:endParaRPr>
          </a:p>
        </p:txBody>
      </p:sp>
      <p:pic>
        <p:nvPicPr>
          <p:cNvPr id="126" name="Google Shape;126;ge8cb3603c4_0_567"/>
          <p:cNvPicPr preferRelativeResize="0"/>
          <p:nvPr/>
        </p:nvPicPr>
        <p:blipFill rotWithShape="1">
          <a:blip r:embed="rId4">
            <a:alphaModFix/>
          </a:blip>
          <a:srcRect b="0" l="0" r="0" t="0"/>
          <a:stretch/>
        </p:blipFill>
        <p:spPr>
          <a:xfrm>
            <a:off x="166448" y="1368248"/>
            <a:ext cx="8778239" cy="158221"/>
          </a:xfrm>
          <a:prstGeom prst="rect">
            <a:avLst/>
          </a:prstGeom>
          <a:noFill/>
          <a:ln>
            <a:noFill/>
          </a:ln>
        </p:spPr>
      </p:pic>
      <p:pic>
        <p:nvPicPr>
          <p:cNvPr id="127" name="Google Shape;127;ge8cb3603c4_0_567"/>
          <p:cNvPicPr preferRelativeResize="0"/>
          <p:nvPr/>
        </p:nvPicPr>
        <p:blipFill rotWithShape="1">
          <a:blip r:embed="rId5">
            <a:alphaModFix/>
          </a:blip>
          <a:srcRect b="0" l="0" r="0" t="0"/>
          <a:stretch/>
        </p:blipFill>
        <p:spPr>
          <a:xfrm>
            <a:off x="3431858" y="3827137"/>
            <a:ext cx="2233231" cy="1242761"/>
          </a:xfrm>
          <a:prstGeom prst="rect">
            <a:avLst/>
          </a:prstGeom>
          <a:noFill/>
          <a:ln>
            <a:noFill/>
          </a:ln>
        </p:spPr>
      </p:pic>
      <p:pic>
        <p:nvPicPr>
          <p:cNvPr id="128" name="Google Shape;128;ge8cb3603c4_0_567"/>
          <p:cNvPicPr preferRelativeResize="0"/>
          <p:nvPr/>
        </p:nvPicPr>
        <p:blipFill rotWithShape="1">
          <a:blip r:embed="rId4">
            <a:alphaModFix/>
          </a:blip>
          <a:srcRect b="0" l="0" r="0" t="0"/>
          <a:stretch/>
        </p:blipFill>
        <p:spPr>
          <a:xfrm>
            <a:off x="166448" y="194582"/>
            <a:ext cx="8778239" cy="158221"/>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solidFill>
          <a:srgbClr val="006600"/>
        </a:solidFill>
      </p:bgPr>
    </p:bg>
    <p:spTree>
      <p:nvGrpSpPr>
        <p:cNvPr id="129" name="Shape 129"/>
        <p:cNvGrpSpPr/>
        <p:nvPr/>
      </p:nvGrpSpPr>
      <p:grpSpPr>
        <a:xfrm>
          <a:off x="0" y="0"/>
          <a:ext cx="0" cy="0"/>
          <a:chOff x="0" y="0"/>
          <a:chExt cx="0" cy="0"/>
        </a:xfrm>
      </p:grpSpPr>
      <p:sp>
        <p:nvSpPr>
          <p:cNvPr id="130" name="Google Shape;130;ge8cb3603c4_0_581"/>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31" name="Google Shape;131;ge8cb3603c4_0_581"/>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pic>
        <p:nvPicPr>
          <p:cNvPr id="132" name="Google Shape;132;ge8cb3603c4_0_581"/>
          <p:cNvPicPr preferRelativeResize="0"/>
          <p:nvPr/>
        </p:nvPicPr>
        <p:blipFill rotWithShape="1">
          <a:blip r:embed="rId3">
            <a:alphaModFix/>
          </a:blip>
          <a:srcRect b="0" l="0" r="0" t="0"/>
          <a:stretch/>
        </p:blipFill>
        <p:spPr>
          <a:xfrm>
            <a:off x="340975" y="1067449"/>
            <a:ext cx="3557493" cy="3557493"/>
          </a:xfrm>
          <a:prstGeom prst="rect">
            <a:avLst/>
          </a:prstGeom>
          <a:noFill/>
          <a:ln>
            <a:noFill/>
          </a:ln>
        </p:spPr>
      </p:pic>
      <p:pic>
        <p:nvPicPr>
          <p:cNvPr id="133" name="Google Shape;133;ge8cb3603c4_0_581"/>
          <p:cNvPicPr preferRelativeResize="0"/>
          <p:nvPr/>
        </p:nvPicPr>
        <p:blipFill rotWithShape="1">
          <a:blip r:embed="rId4">
            <a:alphaModFix/>
          </a:blip>
          <a:srcRect b="0" l="0" r="0" t="0"/>
          <a:stretch/>
        </p:blipFill>
        <p:spPr>
          <a:xfrm>
            <a:off x="228223" y="787799"/>
            <a:ext cx="8709662" cy="55014"/>
          </a:xfrm>
          <a:prstGeom prst="rect">
            <a:avLst/>
          </a:prstGeom>
          <a:noFill/>
          <a:ln>
            <a:noFill/>
          </a:ln>
        </p:spPr>
      </p:pic>
      <p:sp>
        <p:nvSpPr>
          <p:cNvPr id="134" name="Google Shape;134;ge8cb3603c4_0_581"/>
          <p:cNvSpPr txBox="1"/>
          <p:nvPr>
            <p:ph type="ctrTitle"/>
          </p:nvPr>
        </p:nvSpPr>
        <p:spPr>
          <a:xfrm>
            <a:off x="4107997" y="1073065"/>
            <a:ext cx="4770600" cy="17907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4500"/>
              <a:buFont typeface="Arial"/>
              <a:buChar char="●"/>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5" name="Google Shape;135;ge8cb3603c4_0_581"/>
          <p:cNvSpPr txBox="1"/>
          <p:nvPr>
            <p:ph idx="1" type="subTitle"/>
          </p:nvPr>
        </p:nvSpPr>
        <p:spPr>
          <a:xfrm>
            <a:off x="4107997" y="3195616"/>
            <a:ext cx="4770600" cy="940200"/>
          </a:xfrm>
          <a:prstGeom prst="rect">
            <a:avLst/>
          </a:prstGeom>
          <a:noFill/>
          <a:ln>
            <a:noFill/>
          </a:ln>
        </p:spPr>
        <p:txBody>
          <a:bodyPr anchorCtr="0" anchor="ctr" bIns="34275" lIns="68575" spcFirstLastPara="1" rIns="68575" wrap="square" tIns="20575">
            <a:normAutofit/>
          </a:bodyPr>
          <a:lstStyle>
            <a:lvl1pPr lvl="0" marR="0" rtl="0" algn="ctr">
              <a:lnSpc>
                <a:spcPct val="100000"/>
              </a:lnSpc>
              <a:spcBef>
                <a:spcPts val="2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ctr">
              <a:lnSpc>
                <a:spcPct val="100000"/>
              </a:lnSpc>
              <a:spcBef>
                <a:spcPts val="200"/>
              </a:spcBef>
              <a:spcAft>
                <a:spcPts val="0"/>
              </a:spcAft>
              <a:buClr>
                <a:schemeClr val="dk1"/>
              </a:buClr>
              <a:buSzPts val="1400"/>
              <a:buFont typeface="Arial"/>
              <a:buNone/>
              <a:defRPr b="0" i="0" sz="1500" u="none" cap="none" strike="noStrike">
                <a:solidFill>
                  <a:srgbClr val="000000"/>
                </a:solidFill>
                <a:latin typeface="Arial"/>
                <a:ea typeface="Arial"/>
                <a:cs typeface="Arial"/>
                <a:sym typeface="Arial"/>
              </a:defRPr>
            </a:lvl2pPr>
            <a:lvl3pPr lvl="2" marR="0" rtl="0" algn="ctr">
              <a:lnSpc>
                <a:spcPct val="100000"/>
              </a:lnSpc>
              <a:spcBef>
                <a:spcPts val="200"/>
              </a:spcBef>
              <a:spcAft>
                <a:spcPts val="0"/>
              </a:spcAft>
              <a:buClr>
                <a:schemeClr val="dk1"/>
              </a:buClr>
              <a:buSzPts val="12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2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4pPr>
            <a:lvl5pPr lvl="4" marR="0" rtl="0" algn="ctr">
              <a:lnSpc>
                <a:spcPct val="100000"/>
              </a:lnSpc>
              <a:spcBef>
                <a:spcPts val="2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5pPr>
            <a:lvl6pPr lvl="5"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6pPr>
            <a:lvl7pPr lvl="6"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7pPr>
            <a:lvl8pPr lvl="7"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8pPr>
            <a:lvl9pPr lvl="8" marR="0" rtl="0" algn="ctr">
              <a:lnSpc>
                <a:spcPct val="90000"/>
              </a:lnSpc>
              <a:spcBef>
                <a:spcPts val="400"/>
              </a:spcBef>
              <a:spcAft>
                <a:spcPts val="0"/>
              </a:spcAft>
              <a:buClr>
                <a:schemeClr val="dk1"/>
              </a:buClr>
              <a:buSzPts val="1200"/>
              <a:buFont typeface="Arial"/>
              <a:buNone/>
              <a:defRPr b="0" i="0" sz="1200" u="none" cap="none" strike="noStrike">
                <a:solidFill>
                  <a:srgbClr val="000000"/>
                </a:solidFill>
                <a:latin typeface="Arial"/>
                <a:ea typeface="Arial"/>
                <a:cs typeface="Arial"/>
                <a:sym typeface="Arial"/>
              </a:defRPr>
            </a:lvl9pPr>
          </a:lstStyle>
          <a:p/>
        </p:txBody>
      </p:sp>
      <p:sp>
        <p:nvSpPr>
          <p:cNvPr id="136" name="Google Shape;136;ge8cb3603c4_0_581"/>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37" name="Google Shape;137;ge8cb3603c4_0_581"/>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38" name="Google Shape;138;ge8cb3603c4_0_581"/>
          <p:cNvSpPr/>
          <p:nvPr/>
        </p:nvSpPr>
        <p:spPr>
          <a:xfrm>
            <a:off x="4546600" y="4223781"/>
            <a:ext cx="3893400" cy="649200"/>
          </a:xfrm>
          <a:prstGeom prst="roundRect">
            <a:avLst>
              <a:gd fmla="val 50000" name="adj"/>
            </a:avLst>
          </a:prstGeom>
          <a:solidFill>
            <a:schemeClr val="lt1"/>
          </a:solidFill>
          <a:ln cap="flat" cmpd="sng" w="38100">
            <a:solidFill>
              <a:srgbClr val="757070"/>
            </a:solidFill>
            <a:prstDash val="solid"/>
            <a:miter lim="800000"/>
            <a:headEnd len="sm" w="sm" type="none"/>
            <a:tailEnd len="sm" w="sm" type="none"/>
          </a:ln>
        </p:spPr>
        <p:txBody>
          <a:bodyPr anchorCtr="0" anchor="t" bIns="0" lIns="68575" spcFirstLastPara="1" rIns="68575" wrap="square" tIns="0">
            <a:noAutofit/>
          </a:bodyPr>
          <a:lstStyle/>
          <a:p>
            <a:pPr indent="0" lvl="0" marL="0" marR="0" rtl="0" algn="ctr">
              <a:lnSpc>
                <a:spcPct val="100000"/>
              </a:lnSpc>
              <a:spcBef>
                <a:spcPts val="0"/>
              </a:spcBef>
              <a:spcAft>
                <a:spcPts val="0"/>
              </a:spcAft>
              <a:buClr>
                <a:schemeClr val="dk1"/>
              </a:buClr>
              <a:buSzPts val="1500"/>
              <a:buFont typeface="Arial"/>
              <a:buNone/>
            </a:pPr>
            <a:r>
              <a:rPr b="1" i="0" lang="en" sz="1500" u="none" cap="none" strike="noStrike">
                <a:solidFill>
                  <a:schemeClr val="dk1"/>
                </a:solidFill>
                <a:latin typeface="Arial"/>
                <a:ea typeface="Arial"/>
                <a:cs typeface="Arial"/>
                <a:sym typeface="Arial"/>
              </a:rPr>
              <a:t>The overall classification of this briefing is: </a:t>
            </a:r>
            <a:br>
              <a:rPr b="1" i="0" lang="en" sz="1500" u="none" cap="none" strike="noStrike">
                <a:solidFill>
                  <a:schemeClr val="dk1"/>
                </a:solidFill>
                <a:latin typeface="Arial"/>
                <a:ea typeface="Arial"/>
                <a:cs typeface="Arial"/>
                <a:sym typeface="Arial"/>
              </a:rPr>
            </a:br>
            <a:r>
              <a:rPr b="1" i="0" lang="en" sz="1500" u="sng" cap="none" strike="noStrike">
                <a:solidFill>
                  <a:srgbClr val="006600"/>
                </a:solidFill>
                <a:latin typeface="Arial"/>
                <a:ea typeface="Arial"/>
                <a:cs typeface="Arial"/>
                <a:sym typeface="Arial"/>
              </a:rPr>
              <a:t>UNCLASSIFIED - FOR OFFICIAL USE ONLY</a:t>
            </a:r>
            <a:endParaRPr b="1" i="0" sz="1500" u="sng" cap="none" strike="noStrike">
              <a:solidFill>
                <a:srgbClr val="000099"/>
              </a:solidFill>
              <a:latin typeface="Arial"/>
              <a:ea typeface="Arial"/>
              <a:cs typeface="Arial"/>
              <a:sym typeface="Arial"/>
            </a:endParaRPr>
          </a:p>
        </p:txBody>
      </p:sp>
      <p:pic>
        <p:nvPicPr>
          <p:cNvPr id="139" name="Google Shape;139;ge8cb3603c4_0_581"/>
          <p:cNvPicPr preferRelativeResize="0"/>
          <p:nvPr/>
        </p:nvPicPr>
        <p:blipFill rotWithShape="1">
          <a:blip r:embed="rId5">
            <a:alphaModFix/>
          </a:blip>
          <a:srcRect b="0" l="4645" r="5150" t="0"/>
          <a:stretch/>
        </p:blipFill>
        <p:spPr>
          <a:xfrm>
            <a:off x="182392" y="240152"/>
            <a:ext cx="8784077" cy="472736"/>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0" name="Shape 140"/>
        <p:cNvGrpSpPr/>
        <p:nvPr/>
      </p:nvGrpSpPr>
      <p:grpSpPr>
        <a:xfrm>
          <a:off x="0" y="0"/>
          <a:ext cx="0" cy="0"/>
          <a:chOff x="0" y="0"/>
          <a:chExt cx="0" cy="0"/>
        </a:xfrm>
      </p:grpSpPr>
      <p:sp>
        <p:nvSpPr>
          <p:cNvPr id="141" name="Google Shape;141;ge8cb3603c4_0_592"/>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2" name="Google Shape;142;ge8cb3603c4_0_592"/>
          <p:cNvSpPr txBox="1"/>
          <p:nvPr>
            <p:ph idx="1" type="body"/>
          </p:nvPr>
        </p:nvSpPr>
        <p:spPr>
          <a:xfrm>
            <a:off x="233978" y="996238"/>
            <a:ext cx="4241700" cy="39327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3" name="Google Shape;143;ge8cb3603c4_0_592"/>
          <p:cNvSpPr txBox="1"/>
          <p:nvPr>
            <p:ph idx="2" type="body"/>
          </p:nvPr>
        </p:nvSpPr>
        <p:spPr>
          <a:xfrm>
            <a:off x="4572000" y="996238"/>
            <a:ext cx="4338000" cy="39327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44" name="Google Shape;144;ge8cb3603c4_0_592"/>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5" name="Google Shape;145;ge8cb3603c4_0_592"/>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7" name="Shape 17"/>
        <p:cNvGrpSpPr/>
        <p:nvPr/>
      </p:nvGrpSpPr>
      <p:grpSpPr>
        <a:xfrm>
          <a:off x="0" y="0"/>
          <a:ext cx="0" cy="0"/>
          <a:chOff x="0" y="0"/>
          <a:chExt cx="0" cy="0"/>
        </a:xfrm>
      </p:grpSpPr>
      <p:sp>
        <p:nvSpPr>
          <p:cNvPr id="18" name="Google Shape;18;gad5df8f467_0_20"/>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19" name="Google Shape;19;gad5df8f467_0_20"/>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0" name="Google Shape;20;gad5df8f467_0_20"/>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1" name="Google Shape;21;gad5df8f467_0_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No Logo" showMasterSp="0">
  <p:cSld name="Title and Content - No Logo">
    <p:spTree>
      <p:nvGrpSpPr>
        <p:cNvPr id="146" name="Shape 146"/>
        <p:cNvGrpSpPr/>
        <p:nvPr/>
      </p:nvGrpSpPr>
      <p:grpSpPr>
        <a:xfrm>
          <a:off x="0" y="0"/>
          <a:ext cx="0" cy="0"/>
          <a:chOff x="0" y="0"/>
          <a:chExt cx="0" cy="0"/>
        </a:xfrm>
      </p:grpSpPr>
      <p:sp>
        <p:nvSpPr>
          <p:cNvPr id="147" name="Google Shape;147;ge8cb3603c4_0_598"/>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48" name="Google Shape;148;ge8cb3603c4_0_598"/>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sp>
        <p:nvSpPr>
          <p:cNvPr id="149" name="Google Shape;149;ge8cb3603c4_0_598"/>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0" name="Google Shape;150;ge8cb3603c4_0_598"/>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51" name="Google Shape;151;ge8cb3603c4_0_598"/>
          <p:cNvPicPr preferRelativeResize="0"/>
          <p:nvPr/>
        </p:nvPicPr>
        <p:blipFill rotWithShape="1">
          <a:blip r:embed="rId3">
            <a:alphaModFix/>
          </a:blip>
          <a:srcRect b="0" l="0" r="0" t="0"/>
          <a:stretch/>
        </p:blipFill>
        <p:spPr>
          <a:xfrm>
            <a:off x="217170" y="910009"/>
            <a:ext cx="8709662" cy="55014"/>
          </a:xfrm>
          <a:prstGeom prst="rect">
            <a:avLst/>
          </a:prstGeom>
          <a:noFill/>
          <a:ln>
            <a:noFill/>
          </a:ln>
        </p:spPr>
      </p:pic>
      <p:sp>
        <p:nvSpPr>
          <p:cNvPr id="152" name="Google Shape;152;ge8cb3603c4_0_598"/>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4500"/>
              <a:buFont typeface="Arial"/>
              <a:buChar char="●"/>
              <a:defRPr b="0" i="0" sz="45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3" name="Google Shape;153;ge8cb3603c4_0_598"/>
          <p:cNvSpPr txBox="1"/>
          <p:nvPr>
            <p:ph idx="1" type="body"/>
          </p:nvPr>
        </p:nvSpPr>
        <p:spPr>
          <a:xfrm>
            <a:off x="159726" y="974294"/>
            <a:ext cx="8814600" cy="39549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showMasterSp="0" type="secHead">
  <p:cSld name="SECTION_HEADER">
    <p:bg>
      <p:bgPr>
        <a:solidFill>
          <a:srgbClr val="006600"/>
        </a:solidFill>
      </p:bgPr>
    </p:bg>
    <p:spTree>
      <p:nvGrpSpPr>
        <p:cNvPr id="154" name="Shape 154"/>
        <p:cNvGrpSpPr/>
        <p:nvPr/>
      </p:nvGrpSpPr>
      <p:grpSpPr>
        <a:xfrm>
          <a:off x="0" y="0"/>
          <a:ext cx="0" cy="0"/>
          <a:chOff x="0" y="0"/>
          <a:chExt cx="0" cy="0"/>
        </a:xfrm>
      </p:grpSpPr>
      <p:sp>
        <p:nvSpPr>
          <p:cNvPr id="155" name="Google Shape;155;ge8cb3603c4_0_606"/>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56" name="Google Shape;156;ge8cb3603c4_0_606"/>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sp>
        <p:nvSpPr>
          <p:cNvPr id="157" name="Google Shape;157;ge8cb3603c4_0_606"/>
          <p:cNvSpPr txBox="1"/>
          <p:nvPr>
            <p:ph type="title"/>
          </p:nvPr>
        </p:nvSpPr>
        <p:spPr>
          <a:xfrm>
            <a:off x="228600" y="1072268"/>
            <a:ext cx="8677200" cy="22932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4500"/>
              <a:buFont typeface="Arial"/>
              <a:buChar char="●"/>
              <a:defRPr b="0" i="0" sz="45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58" name="Google Shape;158;ge8cb3603c4_0_606"/>
          <p:cNvSpPr txBox="1"/>
          <p:nvPr>
            <p:ph idx="1" type="body"/>
          </p:nvPr>
        </p:nvSpPr>
        <p:spPr>
          <a:xfrm>
            <a:off x="228600" y="3754916"/>
            <a:ext cx="8677200" cy="1125000"/>
          </a:xfrm>
          <a:prstGeom prst="rect">
            <a:avLst/>
          </a:prstGeom>
          <a:noFill/>
          <a:ln>
            <a:noFill/>
          </a:ln>
        </p:spPr>
        <p:txBody>
          <a:bodyPr anchorCtr="0" anchor="t" bIns="34275" lIns="68575" spcFirstLastPara="1" rIns="68575" wrap="square" tIns="20575">
            <a:normAutofit/>
          </a:bodyPr>
          <a:lstStyle>
            <a:lvl1pPr indent="-228600" lvl="0" marL="457200" marR="0" rtl="0" algn="ctr">
              <a:lnSpc>
                <a:spcPct val="100000"/>
              </a:lnSpc>
              <a:spcBef>
                <a:spcPts val="2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228600" lvl="1" marL="914400" marR="0" rtl="0" algn="l">
              <a:lnSpc>
                <a:spcPct val="100000"/>
              </a:lnSpc>
              <a:spcBef>
                <a:spcPts val="200"/>
              </a:spcBef>
              <a:spcAft>
                <a:spcPts val="0"/>
              </a:spcAft>
              <a:buClr>
                <a:srgbClr val="888888"/>
              </a:buClr>
              <a:buSzPts val="1400"/>
              <a:buFont typeface="Arial"/>
              <a:buNone/>
              <a:defRPr b="0" i="0" sz="1500" u="none" cap="none" strike="noStrike">
                <a:solidFill>
                  <a:srgbClr val="888888"/>
                </a:solidFill>
                <a:latin typeface="Arial"/>
                <a:ea typeface="Arial"/>
                <a:cs typeface="Arial"/>
                <a:sym typeface="Arial"/>
              </a:defRPr>
            </a:lvl2pPr>
            <a:lvl3pPr indent="-228600" lvl="2" marL="1371600" marR="0" rtl="0" algn="l">
              <a:lnSpc>
                <a:spcPct val="100000"/>
              </a:lnSpc>
              <a:spcBef>
                <a:spcPts val="200"/>
              </a:spcBef>
              <a:spcAft>
                <a:spcPts val="0"/>
              </a:spcAft>
              <a:buClr>
                <a:srgbClr val="888888"/>
              </a:buClr>
              <a:buSzPts val="1200"/>
              <a:buFont typeface="Arial"/>
              <a:buNone/>
              <a:defRPr b="0" i="0" sz="1400" u="none" cap="none" strike="noStrike">
                <a:solidFill>
                  <a:srgbClr val="888888"/>
                </a:solidFill>
                <a:latin typeface="Arial"/>
                <a:ea typeface="Arial"/>
                <a:cs typeface="Arial"/>
                <a:sym typeface="Arial"/>
              </a:defRPr>
            </a:lvl3pPr>
            <a:lvl4pPr indent="-228600" lvl="3" marL="1828800" marR="0" rtl="0" algn="l">
              <a:lnSpc>
                <a:spcPct val="100000"/>
              </a:lnSpc>
              <a:spcBef>
                <a:spcPts val="2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4pPr>
            <a:lvl5pPr indent="-228600" lvl="4" marL="2286000" marR="0" rtl="0" algn="l">
              <a:lnSpc>
                <a:spcPct val="100000"/>
              </a:lnSpc>
              <a:spcBef>
                <a:spcPts val="2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5pPr>
            <a:lvl6pPr indent="-228600" lvl="5" marL="27432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6pPr>
            <a:lvl7pPr indent="-228600" lvl="6" marL="32004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7pPr>
            <a:lvl8pPr indent="-228600" lvl="7" marL="36576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8pPr>
            <a:lvl9pPr indent="-228600" lvl="8" marL="4114800" marR="0" rtl="0" algn="l">
              <a:lnSpc>
                <a:spcPct val="90000"/>
              </a:lnSpc>
              <a:spcBef>
                <a:spcPts val="400"/>
              </a:spcBef>
              <a:spcAft>
                <a:spcPts val="0"/>
              </a:spcAft>
              <a:buClr>
                <a:srgbClr val="888888"/>
              </a:buClr>
              <a:buSzPts val="1200"/>
              <a:buFont typeface="Arial"/>
              <a:buNone/>
              <a:defRPr b="0" i="0" sz="1200" u="none" cap="none" strike="noStrike">
                <a:solidFill>
                  <a:srgbClr val="888888"/>
                </a:solidFill>
                <a:latin typeface="Arial"/>
                <a:ea typeface="Arial"/>
                <a:cs typeface="Arial"/>
                <a:sym typeface="Arial"/>
              </a:defRPr>
            </a:lvl9pPr>
          </a:lstStyle>
          <a:p/>
        </p:txBody>
      </p:sp>
      <p:sp>
        <p:nvSpPr>
          <p:cNvPr id="159" name="Google Shape;159;ge8cb3603c4_0_606"/>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60" name="Google Shape;160;ge8cb3603c4_0_606"/>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61" name="Google Shape;161;ge8cb3603c4_0_606"/>
          <p:cNvSpPr txBox="1"/>
          <p:nvPr/>
        </p:nvSpPr>
        <p:spPr>
          <a:xfrm>
            <a:off x="-44596" y="5004670"/>
            <a:ext cx="121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162" name="Google Shape;162;ge8cb3603c4_0_606"/>
          <p:cNvSpPr txBox="1"/>
          <p:nvPr/>
        </p:nvSpPr>
        <p:spPr>
          <a:xfrm>
            <a:off x="8170095" y="-34056"/>
            <a:ext cx="9981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pic>
        <p:nvPicPr>
          <p:cNvPr id="163" name="Google Shape;163;ge8cb3603c4_0_606"/>
          <p:cNvPicPr preferRelativeResize="0"/>
          <p:nvPr/>
        </p:nvPicPr>
        <p:blipFill rotWithShape="1">
          <a:blip r:embed="rId3">
            <a:alphaModFix/>
          </a:blip>
          <a:srcRect b="0" l="0" r="0" t="0"/>
          <a:stretch/>
        </p:blipFill>
        <p:spPr>
          <a:xfrm>
            <a:off x="228223" y="787799"/>
            <a:ext cx="8709662" cy="55014"/>
          </a:xfrm>
          <a:prstGeom prst="rect">
            <a:avLst/>
          </a:prstGeom>
          <a:noFill/>
          <a:ln>
            <a:noFill/>
          </a:ln>
        </p:spPr>
      </p:pic>
      <p:pic>
        <p:nvPicPr>
          <p:cNvPr id="164" name="Google Shape;164;ge8cb3603c4_0_606"/>
          <p:cNvPicPr preferRelativeResize="0"/>
          <p:nvPr/>
        </p:nvPicPr>
        <p:blipFill rotWithShape="1">
          <a:blip r:embed="rId4">
            <a:alphaModFix/>
          </a:blip>
          <a:srcRect b="0" l="4645" r="5150" t="0"/>
          <a:stretch/>
        </p:blipFill>
        <p:spPr>
          <a:xfrm>
            <a:off x="182392" y="240152"/>
            <a:ext cx="8784077" cy="47273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65" name="Shape 165"/>
        <p:cNvGrpSpPr/>
        <p:nvPr/>
      </p:nvGrpSpPr>
      <p:grpSpPr>
        <a:xfrm>
          <a:off x="0" y="0"/>
          <a:ext cx="0" cy="0"/>
          <a:chOff x="0" y="0"/>
          <a:chExt cx="0" cy="0"/>
        </a:xfrm>
      </p:grpSpPr>
      <p:sp>
        <p:nvSpPr>
          <p:cNvPr id="166" name="Google Shape;166;ge8cb3603c4_0_617"/>
          <p:cNvSpPr txBox="1"/>
          <p:nvPr>
            <p:ph idx="1" type="body"/>
          </p:nvPr>
        </p:nvSpPr>
        <p:spPr>
          <a:xfrm>
            <a:off x="364116" y="1011434"/>
            <a:ext cx="4171800" cy="418200"/>
          </a:xfrm>
          <a:prstGeom prst="rect">
            <a:avLst/>
          </a:prstGeom>
          <a:noFill/>
          <a:ln>
            <a:noFill/>
          </a:ln>
        </p:spPr>
        <p:txBody>
          <a:bodyPr anchorCtr="0" anchor="t" bIns="34275" lIns="68575" spcFirstLastPara="1" rIns="68575" wrap="square" tIns="20575">
            <a:normAutofit/>
          </a:bodyPr>
          <a:lstStyle>
            <a:lvl1pPr indent="-228600" lvl="0" marL="457200" marR="0" rtl="0" algn="l">
              <a:lnSpc>
                <a:spcPct val="100000"/>
              </a:lnSpc>
              <a:spcBef>
                <a:spcPts val="200"/>
              </a:spcBef>
              <a:spcAft>
                <a:spcPts val="0"/>
              </a:spcAft>
              <a:buClr>
                <a:schemeClr val="dk1"/>
              </a:buClr>
              <a:buSzPts val="1800"/>
              <a:buFont typeface="Arial"/>
              <a:buNone/>
              <a:defRPr b="1"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400"/>
              <a:buFont typeface="Arial"/>
              <a:buNone/>
              <a:defRPr b="1"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9pPr>
          </a:lstStyle>
          <a:p/>
        </p:txBody>
      </p:sp>
      <p:sp>
        <p:nvSpPr>
          <p:cNvPr id="167" name="Google Shape;167;ge8cb3603c4_0_617"/>
          <p:cNvSpPr txBox="1"/>
          <p:nvPr>
            <p:ph idx="2" type="body"/>
          </p:nvPr>
        </p:nvSpPr>
        <p:spPr>
          <a:xfrm>
            <a:off x="364116" y="1554771"/>
            <a:ext cx="4171800" cy="33744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68" name="Google Shape;168;ge8cb3603c4_0_617"/>
          <p:cNvSpPr txBox="1"/>
          <p:nvPr>
            <p:ph idx="3" type="body"/>
          </p:nvPr>
        </p:nvSpPr>
        <p:spPr>
          <a:xfrm>
            <a:off x="4629150" y="1011434"/>
            <a:ext cx="4153200" cy="418200"/>
          </a:xfrm>
          <a:prstGeom prst="rect">
            <a:avLst/>
          </a:prstGeom>
          <a:noFill/>
          <a:ln>
            <a:noFill/>
          </a:ln>
        </p:spPr>
        <p:txBody>
          <a:bodyPr anchorCtr="0" anchor="t" bIns="34275" lIns="68575" spcFirstLastPara="1" rIns="68575" wrap="square" tIns="20575">
            <a:normAutofit/>
          </a:bodyPr>
          <a:lstStyle>
            <a:lvl1pPr indent="-228600" lvl="0" marL="457200" marR="0" rtl="0" algn="l">
              <a:lnSpc>
                <a:spcPct val="100000"/>
              </a:lnSpc>
              <a:spcBef>
                <a:spcPts val="200"/>
              </a:spcBef>
              <a:spcAft>
                <a:spcPts val="0"/>
              </a:spcAft>
              <a:buClr>
                <a:schemeClr val="dk1"/>
              </a:buClr>
              <a:buSzPts val="1800"/>
              <a:buFont typeface="Arial"/>
              <a:buNone/>
              <a:defRPr b="1" i="0" sz="1800" u="none" cap="none" strike="noStrike">
                <a:solidFill>
                  <a:srgbClr val="000000"/>
                </a:solidFill>
                <a:latin typeface="Arial"/>
                <a:ea typeface="Arial"/>
                <a:cs typeface="Arial"/>
                <a:sym typeface="Arial"/>
              </a:defRPr>
            </a:lvl1pPr>
            <a:lvl2pPr indent="-228600" lvl="1" marL="914400" marR="0" rtl="0" algn="l">
              <a:lnSpc>
                <a:spcPct val="100000"/>
              </a:lnSpc>
              <a:spcBef>
                <a:spcPts val="200"/>
              </a:spcBef>
              <a:spcAft>
                <a:spcPts val="0"/>
              </a:spcAft>
              <a:buClr>
                <a:schemeClr val="dk1"/>
              </a:buClr>
              <a:buSzPts val="1400"/>
              <a:buFont typeface="Arial"/>
              <a:buNone/>
              <a:defRPr b="1" i="0" sz="1500" u="none" cap="none" strike="noStrike">
                <a:solidFill>
                  <a:srgbClr val="000000"/>
                </a:solidFill>
                <a:latin typeface="Arial"/>
                <a:ea typeface="Arial"/>
                <a:cs typeface="Arial"/>
                <a:sym typeface="Arial"/>
              </a:defRPr>
            </a:lvl2pPr>
            <a:lvl3pPr indent="-228600" lvl="2" marL="1371600" marR="0" rtl="0" algn="l">
              <a:lnSpc>
                <a:spcPct val="100000"/>
              </a:lnSpc>
              <a:spcBef>
                <a:spcPts val="200"/>
              </a:spcBef>
              <a:spcAft>
                <a:spcPts val="0"/>
              </a:spcAft>
              <a:buClr>
                <a:schemeClr val="dk1"/>
              </a:buClr>
              <a:buSzPts val="1200"/>
              <a:buFont typeface="Arial"/>
              <a:buNone/>
              <a:defRPr b="1" i="0" sz="1400" u="none" cap="none" strike="noStrike">
                <a:solidFill>
                  <a:srgbClr val="000000"/>
                </a:solidFill>
                <a:latin typeface="Arial"/>
                <a:ea typeface="Arial"/>
                <a:cs typeface="Arial"/>
                <a:sym typeface="Arial"/>
              </a:defRPr>
            </a:lvl3pPr>
            <a:lvl4pPr indent="-228600" lvl="3" marL="1828800" marR="0" rtl="0" algn="l">
              <a:lnSpc>
                <a:spcPct val="100000"/>
              </a:lnSpc>
              <a:spcBef>
                <a:spcPts val="2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4pPr>
            <a:lvl5pPr indent="-228600" lvl="4" marL="2286000" marR="0" rtl="0" algn="l">
              <a:lnSpc>
                <a:spcPct val="100000"/>
              </a:lnSpc>
              <a:spcBef>
                <a:spcPts val="2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5pPr>
            <a:lvl6pPr indent="-228600" lvl="5" marL="27432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6pPr>
            <a:lvl7pPr indent="-228600" lvl="6" marL="32004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7pPr>
            <a:lvl8pPr indent="-228600" lvl="7" marL="36576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8pPr>
            <a:lvl9pPr indent="-228600" lvl="8" marL="4114800" marR="0" rtl="0" algn="l">
              <a:lnSpc>
                <a:spcPct val="90000"/>
              </a:lnSpc>
              <a:spcBef>
                <a:spcPts val="400"/>
              </a:spcBef>
              <a:spcAft>
                <a:spcPts val="0"/>
              </a:spcAft>
              <a:buClr>
                <a:schemeClr val="dk1"/>
              </a:buClr>
              <a:buSzPts val="1200"/>
              <a:buFont typeface="Arial"/>
              <a:buNone/>
              <a:defRPr b="1" i="0" sz="1200" u="none" cap="none" strike="noStrike">
                <a:solidFill>
                  <a:srgbClr val="000000"/>
                </a:solidFill>
                <a:latin typeface="Arial"/>
                <a:ea typeface="Arial"/>
                <a:cs typeface="Arial"/>
                <a:sym typeface="Arial"/>
              </a:defRPr>
            </a:lvl9pPr>
          </a:lstStyle>
          <a:p/>
        </p:txBody>
      </p:sp>
      <p:sp>
        <p:nvSpPr>
          <p:cNvPr id="169" name="Google Shape;169;ge8cb3603c4_0_617"/>
          <p:cNvSpPr txBox="1"/>
          <p:nvPr>
            <p:ph idx="4" type="body"/>
          </p:nvPr>
        </p:nvSpPr>
        <p:spPr>
          <a:xfrm>
            <a:off x="4629150" y="1554771"/>
            <a:ext cx="4153200" cy="3351300"/>
          </a:xfrm>
          <a:prstGeom prst="rect">
            <a:avLst/>
          </a:prstGeom>
          <a:noFill/>
          <a:ln>
            <a:noFill/>
          </a:ln>
        </p:spPr>
        <p:txBody>
          <a:bodyPr anchorCtr="0" anchor="t" bIns="34275" lIns="68575" spcFirstLastPara="1" rIns="68575" wrap="square" tIns="20575">
            <a:normAutofit/>
          </a:bodyPr>
          <a:lstStyle>
            <a:lvl1pPr indent="-317500" lvl="0" marL="4572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indent="-311150" lvl="1" marL="914400" marR="0" rtl="0" algn="l">
              <a:lnSpc>
                <a:spcPct val="100000"/>
              </a:lnSpc>
              <a:spcBef>
                <a:spcPts val="200"/>
              </a:spcBef>
              <a:spcAft>
                <a:spcPts val="0"/>
              </a:spcAft>
              <a:buClr>
                <a:schemeClr val="dk1"/>
              </a:buClr>
              <a:buSzPts val="1300"/>
              <a:buFont typeface="Arial"/>
              <a:buChar char="○"/>
              <a:defRPr b="0" i="0" sz="1400" u="none" cap="none" strike="noStrike">
                <a:solidFill>
                  <a:srgbClr val="000000"/>
                </a:solidFill>
                <a:latin typeface="Arial"/>
                <a:ea typeface="Arial"/>
                <a:cs typeface="Arial"/>
                <a:sym typeface="Arial"/>
              </a:defRPr>
            </a:lvl2pPr>
            <a:lvl3pPr indent="-304800" lvl="2" marL="1371600" marR="0" rtl="0" algn="l">
              <a:lnSpc>
                <a:spcPct val="100000"/>
              </a:lnSpc>
              <a:spcBef>
                <a:spcPts val="200"/>
              </a:spcBef>
              <a:spcAft>
                <a:spcPts val="0"/>
              </a:spcAft>
              <a:buClr>
                <a:schemeClr val="dk1"/>
              </a:buClr>
              <a:buSzPts val="1200"/>
              <a:buFont typeface="Arial"/>
              <a:buChar char="■"/>
              <a:defRPr b="0" i="0" sz="1400" u="none" cap="none" strike="noStrike">
                <a:solidFill>
                  <a:srgbClr val="000000"/>
                </a:solidFill>
                <a:latin typeface="Arial"/>
                <a:ea typeface="Arial"/>
                <a:cs typeface="Arial"/>
                <a:sym typeface="Arial"/>
              </a:defRPr>
            </a:lvl3pPr>
            <a:lvl4pPr indent="-317500" lvl="3" marL="18288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4pPr>
            <a:lvl5pPr indent="-317500" lvl="4" marL="2286000" marR="0" rtl="0" algn="l">
              <a:lnSpc>
                <a:spcPct val="100000"/>
              </a:lnSpc>
              <a:spcBef>
                <a:spcPts val="2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9pPr>
          </a:lstStyle>
          <a:p/>
        </p:txBody>
      </p:sp>
      <p:sp>
        <p:nvSpPr>
          <p:cNvPr id="170" name="Google Shape;170;ge8cb3603c4_0_617"/>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1" name="Google Shape;171;ge8cb3603c4_0_617"/>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72" name="Google Shape;172;ge8cb3603c4_0_617"/>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 No Logo" showMasterSp="0">
  <p:cSld name="Title Only - No Logo">
    <p:spTree>
      <p:nvGrpSpPr>
        <p:cNvPr id="173" name="Shape 173"/>
        <p:cNvGrpSpPr/>
        <p:nvPr/>
      </p:nvGrpSpPr>
      <p:grpSpPr>
        <a:xfrm>
          <a:off x="0" y="0"/>
          <a:ext cx="0" cy="0"/>
          <a:chOff x="0" y="0"/>
          <a:chExt cx="0" cy="0"/>
        </a:xfrm>
      </p:grpSpPr>
      <p:sp>
        <p:nvSpPr>
          <p:cNvPr id="174" name="Google Shape;174;ge8cb3603c4_0_625"/>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175" name="Google Shape;175;ge8cb3603c4_0_625"/>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sp>
        <p:nvSpPr>
          <p:cNvPr id="176" name="Google Shape;176;ge8cb3603c4_0_625"/>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77" name="Google Shape;177;ge8cb3603c4_0_625"/>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pic>
        <p:nvPicPr>
          <p:cNvPr id="178" name="Google Shape;178;ge8cb3603c4_0_625"/>
          <p:cNvPicPr preferRelativeResize="0"/>
          <p:nvPr/>
        </p:nvPicPr>
        <p:blipFill rotWithShape="1">
          <a:blip r:embed="rId3">
            <a:alphaModFix/>
          </a:blip>
          <a:srcRect b="0" l="0" r="0" t="0"/>
          <a:stretch/>
        </p:blipFill>
        <p:spPr>
          <a:xfrm>
            <a:off x="217170" y="910009"/>
            <a:ext cx="8709662" cy="55014"/>
          </a:xfrm>
          <a:prstGeom prst="rect">
            <a:avLst/>
          </a:prstGeom>
          <a:noFill/>
          <a:ln>
            <a:noFill/>
          </a:ln>
        </p:spPr>
      </p:pic>
      <p:sp>
        <p:nvSpPr>
          <p:cNvPr id="179" name="Google Shape;179;ge8cb3603c4_0_625"/>
          <p:cNvSpPr txBox="1"/>
          <p:nvPr>
            <p:ph type="title"/>
          </p:nvPr>
        </p:nvSpPr>
        <p:spPr>
          <a:xfrm>
            <a:off x="159726" y="214007"/>
            <a:ext cx="8814600" cy="662100"/>
          </a:xfrm>
          <a:prstGeom prst="rect">
            <a:avLst/>
          </a:prstGeom>
          <a:noFill/>
          <a:ln>
            <a:noFill/>
          </a:ln>
        </p:spPr>
        <p:txBody>
          <a:bodyPr anchorCtr="0" anchor="ctr" bIns="0" lIns="68575" spcFirstLastPara="1" rIns="68575" wrap="square" tIns="34275">
            <a:noAutofit/>
          </a:bodyPr>
          <a:lstStyle>
            <a:lvl1pPr lvl="0" marR="0" rtl="0" algn="ctr">
              <a:lnSpc>
                <a:spcPct val="90000"/>
              </a:lnSpc>
              <a:spcBef>
                <a:spcPts val="0"/>
              </a:spcBef>
              <a:spcAft>
                <a:spcPts val="0"/>
              </a:spcAft>
              <a:buClr>
                <a:schemeClr val="dk1"/>
              </a:buClr>
              <a:buSzPts val="1400"/>
              <a:buFont typeface="Arial"/>
              <a:buChar char="●"/>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Blank" showMasterSp="0">
  <p:cSld name="White Blank">
    <p:spTree>
      <p:nvGrpSpPr>
        <p:cNvPr id="180" name="Shape 180"/>
        <p:cNvGrpSpPr/>
        <p:nvPr/>
      </p:nvGrpSpPr>
      <p:grpSpPr>
        <a:xfrm>
          <a:off x="0" y="0"/>
          <a:ext cx="0" cy="0"/>
          <a:chOff x="0" y="0"/>
          <a:chExt cx="0" cy="0"/>
        </a:xfrm>
      </p:grpSpPr>
      <p:sp>
        <p:nvSpPr>
          <p:cNvPr id="181" name="Google Shape;181;ge8cb3603c4_0_632"/>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2" name="Google Shape;182;ge8cb3603c4_0_632"/>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ge8cb3603c4_0_632"/>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84" name="Google Shape;184;ge8cb3603c4_0_632"/>
          <p:cNvSpPr txBox="1"/>
          <p:nvPr/>
        </p:nvSpPr>
        <p:spPr>
          <a:xfrm>
            <a:off x="-44596" y="5004670"/>
            <a:ext cx="121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185" name="Google Shape;185;ge8cb3603c4_0_632"/>
          <p:cNvSpPr txBox="1"/>
          <p:nvPr/>
        </p:nvSpPr>
        <p:spPr>
          <a:xfrm>
            <a:off x="8170095" y="-34056"/>
            <a:ext cx="9981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pic>
        <p:nvPicPr>
          <p:cNvPr id="186" name="Google Shape;186;ge8cb3603c4_0_632"/>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ck Blank" showMasterSp="0">
  <p:cSld name="Black Blank">
    <p:spTree>
      <p:nvGrpSpPr>
        <p:cNvPr id="187" name="Shape 187"/>
        <p:cNvGrpSpPr/>
        <p:nvPr/>
      </p:nvGrpSpPr>
      <p:grpSpPr>
        <a:xfrm>
          <a:off x="0" y="0"/>
          <a:ext cx="0" cy="0"/>
          <a:chOff x="0" y="0"/>
          <a:chExt cx="0" cy="0"/>
        </a:xfrm>
      </p:grpSpPr>
      <p:sp>
        <p:nvSpPr>
          <p:cNvPr id="188" name="Google Shape;188;ge8cb3603c4_0_639"/>
          <p:cNvSpPr txBox="1"/>
          <p:nvPr>
            <p:ph idx="11" type="ftr"/>
          </p:nvPr>
        </p:nvSpPr>
        <p:spPr>
          <a:xfrm>
            <a:off x="3028950" y="5004670"/>
            <a:ext cx="3086100" cy="173100"/>
          </a:xfrm>
          <a:prstGeom prst="rect">
            <a:avLst/>
          </a:prstGeom>
          <a:noFill/>
          <a:ln>
            <a:noFill/>
          </a:ln>
        </p:spPr>
        <p:txBody>
          <a:bodyPr anchorCtr="0" anchor="ctr" bIns="34275" lIns="68575" spcFirstLastPara="1" rIns="68575" wrap="square" tIns="34275">
            <a:noAutofit/>
          </a:bodyPr>
          <a:lstStyle>
            <a:lvl1pPr lvl="0" marR="0" rtl="0" algn="ctr">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89" name="Google Shape;189;ge8cb3603c4_0_639"/>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190" name="Google Shape;190;ge8cb3603c4_0_639"/>
          <p:cNvSpPr/>
          <p:nvPr/>
        </p:nvSpPr>
        <p:spPr>
          <a:xfrm>
            <a:off x="131445" y="120134"/>
            <a:ext cx="8881200" cy="4903500"/>
          </a:xfrm>
          <a:prstGeom prst="roundRect">
            <a:avLst>
              <a:gd fmla="val 2549" name="adj"/>
            </a:avLst>
          </a:prstGeom>
          <a:solidFill>
            <a:schemeClr val="dk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191" name="Google Shape;191;ge8cb3603c4_0_639"/>
          <p:cNvSpPr txBox="1"/>
          <p:nvPr/>
        </p:nvSpPr>
        <p:spPr>
          <a:xfrm>
            <a:off x="-44596" y="5004670"/>
            <a:ext cx="121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192" name="Google Shape;192;ge8cb3603c4_0_639"/>
          <p:cNvSpPr txBox="1"/>
          <p:nvPr/>
        </p:nvSpPr>
        <p:spPr>
          <a:xfrm>
            <a:off x="8170095" y="-34056"/>
            <a:ext cx="9981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pic>
        <p:nvPicPr>
          <p:cNvPr id="193" name="Google Shape;193;ge8cb3603c4_0_639"/>
          <p:cNvPicPr preferRelativeResize="0"/>
          <p:nvPr/>
        </p:nvPicPr>
        <p:blipFill rotWithShape="1">
          <a:blip r:embed="rId2">
            <a:alphaModFix/>
          </a:blip>
          <a:srcRect b="0" l="0" r="0" t="0"/>
          <a:stretch/>
        </p:blipFill>
        <p:spPr>
          <a:xfrm>
            <a:off x="11034" y="45500"/>
            <a:ext cx="9132965" cy="505861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 name="Shape 22"/>
        <p:cNvGrpSpPr/>
        <p:nvPr/>
      </p:nvGrpSpPr>
      <p:grpSpPr>
        <a:xfrm>
          <a:off x="0" y="0"/>
          <a:ext cx="0" cy="0"/>
          <a:chOff x="0" y="0"/>
          <a:chExt cx="0" cy="0"/>
        </a:xfrm>
      </p:grpSpPr>
      <p:sp>
        <p:nvSpPr>
          <p:cNvPr id="23" name="Google Shape;23;gad5df8f467_0_2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gad5df8f467_0_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 name="Shape 25"/>
        <p:cNvGrpSpPr/>
        <p:nvPr/>
      </p:nvGrpSpPr>
      <p:grpSpPr>
        <a:xfrm>
          <a:off x="0" y="0"/>
          <a:ext cx="0" cy="0"/>
          <a:chOff x="0" y="0"/>
          <a:chExt cx="0" cy="0"/>
        </a:xfrm>
      </p:grpSpPr>
      <p:sp>
        <p:nvSpPr>
          <p:cNvPr id="26" name="Google Shape;26;gad5df8f467_0_28"/>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27" name="Google Shape;27;gad5df8f467_0_28"/>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1600"/>
              </a:spcBef>
              <a:spcAft>
                <a:spcPts val="0"/>
              </a:spcAft>
              <a:buSzPts val="1200"/>
              <a:buChar char="○"/>
              <a:defRPr sz="1200"/>
            </a:lvl2pPr>
            <a:lvl3pPr indent="-304800" lvl="2" marL="1371600" algn="l">
              <a:lnSpc>
                <a:spcPct val="115000"/>
              </a:lnSpc>
              <a:spcBef>
                <a:spcPts val="1600"/>
              </a:spcBef>
              <a:spcAft>
                <a:spcPts val="0"/>
              </a:spcAft>
              <a:buSzPts val="1200"/>
              <a:buChar char="■"/>
              <a:defRPr sz="1200"/>
            </a:lvl3pPr>
            <a:lvl4pPr indent="-304800" lvl="3" marL="1828800" algn="l">
              <a:lnSpc>
                <a:spcPct val="115000"/>
              </a:lnSpc>
              <a:spcBef>
                <a:spcPts val="1600"/>
              </a:spcBef>
              <a:spcAft>
                <a:spcPts val="0"/>
              </a:spcAft>
              <a:buSzPts val="1200"/>
              <a:buChar char="●"/>
              <a:defRPr sz="1200"/>
            </a:lvl4pPr>
            <a:lvl5pPr indent="-304800" lvl="4" marL="2286000" algn="l">
              <a:lnSpc>
                <a:spcPct val="115000"/>
              </a:lnSpc>
              <a:spcBef>
                <a:spcPts val="1600"/>
              </a:spcBef>
              <a:spcAft>
                <a:spcPts val="0"/>
              </a:spcAft>
              <a:buSzPts val="1200"/>
              <a:buChar char="○"/>
              <a:defRPr sz="1200"/>
            </a:lvl5pPr>
            <a:lvl6pPr indent="-304800" lvl="5" marL="2743200" algn="l">
              <a:lnSpc>
                <a:spcPct val="115000"/>
              </a:lnSpc>
              <a:spcBef>
                <a:spcPts val="1600"/>
              </a:spcBef>
              <a:spcAft>
                <a:spcPts val="0"/>
              </a:spcAft>
              <a:buSzPts val="1200"/>
              <a:buChar char="■"/>
              <a:defRPr sz="1200"/>
            </a:lvl6pPr>
            <a:lvl7pPr indent="-304800" lvl="6" marL="3200400" algn="l">
              <a:lnSpc>
                <a:spcPct val="115000"/>
              </a:lnSpc>
              <a:spcBef>
                <a:spcPts val="1600"/>
              </a:spcBef>
              <a:spcAft>
                <a:spcPts val="0"/>
              </a:spcAft>
              <a:buSzPts val="1200"/>
              <a:buChar char="●"/>
              <a:defRPr sz="1200"/>
            </a:lvl7pPr>
            <a:lvl8pPr indent="-304800" lvl="7" marL="3657600" algn="l">
              <a:lnSpc>
                <a:spcPct val="115000"/>
              </a:lnSpc>
              <a:spcBef>
                <a:spcPts val="1600"/>
              </a:spcBef>
              <a:spcAft>
                <a:spcPts val="0"/>
              </a:spcAft>
              <a:buSzPts val="1200"/>
              <a:buChar char="○"/>
              <a:defRPr sz="1200"/>
            </a:lvl8pPr>
            <a:lvl9pPr indent="-304800" lvl="8" marL="4114800" algn="l">
              <a:lnSpc>
                <a:spcPct val="115000"/>
              </a:lnSpc>
              <a:spcBef>
                <a:spcPts val="1600"/>
              </a:spcBef>
              <a:spcAft>
                <a:spcPts val="1600"/>
              </a:spcAft>
              <a:buSzPts val="1200"/>
              <a:buChar char="■"/>
              <a:defRPr sz="1200"/>
            </a:lvl9pPr>
          </a:lstStyle>
          <a:p/>
        </p:txBody>
      </p:sp>
      <p:sp>
        <p:nvSpPr>
          <p:cNvPr id="28" name="Google Shape;28;gad5df8f467_0_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9" name="Shape 29"/>
        <p:cNvGrpSpPr/>
        <p:nvPr/>
      </p:nvGrpSpPr>
      <p:grpSpPr>
        <a:xfrm>
          <a:off x="0" y="0"/>
          <a:ext cx="0" cy="0"/>
          <a:chOff x="0" y="0"/>
          <a:chExt cx="0" cy="0"/>
        </a:xfrm>
      </p:grpSpPr>
      <p:sp>
        <p:nvSpPr>
          <p:cNvPr id="30" name="Google Shape;30;gad5df8f467_0_32"/>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1" name="Google Shape;31;gad5df8f467_0_3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2" name="Shape 32"/>
        <p:cNvGrpSpPr/>
        <p:nvPr/>
      </p:nvGrpSpPr>
      <p:grpSpPr>
        <a:xfrm>
          <a:off x="0" y="0"/>
          <a:ext cx="0" cy="0"/>
          <a:chOff x="0" y="0"/>
          <a:chExt cx="0" cy="0"/>
        </a:xfrm>
      </p:grpSpPr>
      <p:sp>
        <p:nvSpPr>
          <p:cNvPr id="33" name="Google Shape;33;gad5df8f467_0_35"/>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gad5df8f467_0_35"/>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35" name="Google Shape;35;gad5df8f467_0_35"/>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6" name="Google Shape;36;gad5df8f467_0_35"/>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1600"/>
              </a:spcBef>
              <a:spcAft>
                <a:spcPts val="0"/>
              </a:spcAft>
              <a:buSzPts val="1400"/>
              <a:buChar char="○"/>
              <a:defRPr/>
            </a:lvl2pPr>
            <a:lvl3pPr indent="-317500" lvl="2" marL="1371600" algn="l">
              <a:lnSpc>
                <a:spcPct val="115000"/>
              </a:lnSpc>
              <a:spcBef>
                <a:spcPts val="1600"/>
              </a:spcBef>
              <a:spcAft>
                <a:spcPts val="0"/>
              </a:spcAft>
              <a:buSzPts val="1400"/>
              <a:buChar char="■"/>
              <a:defRPr/>
            </a:lvl3pPr>
            <a:lvl4pPr indent="-317500" lvl="3" marL="1828800" algn="l">
              <a:lnSpc>
                <a:spcPct val="115000"/>
              </a:lnSpc>
              <a:spcBef>
                <a:spcPts val="1600"/>
              </a:spcBef>
              <a:spcAft>
                <a:spcPts val="0"/>
              </a:spcAft>
              <a:buSzPts val="1400"/>
              <a:buChar char="●"/>
              <a:defRPr/>
            </a:lvl4pPr>
            <a:lvl5pPr indent="-317500" lvl="4" marL="2286000" algn="l">
              <a:lnSpc>
                <a:spcPct val="115000"/>
              </a:lnSpc>
              <a:spcBef>
                <a:spcPts val="1600"/>
              </a:spcBef>
              <a:spcAft>
                <a:spcPts val="0"/>
              </a:spcAft>
              <a:buSzPts val="1400"/>
              <a:buChar char="○"/>
              <a:defRPr/>
            </a:lvl5pPr>
            <a:lvl6pPr indent="-317500" lvl="5" marL="2743200" algn="l">
              <a:lnSpc>
                <a:spcPct val="115000"/>
              </a:lnSpc>
              <a:spcBef>
                <a:spcPts val="1600"/>
              </a:spcBef>
              <a:spcAft>
                <a:spcPts val="0"/>
              </a:spcAft>
              <a:buSzPts val="1400"/>
              <a:buChar char="■"/>
              <a:defRPr/>
            </a:lvl6pPr>
            <a:lvl7pPr indent="-317500" lvl="6" marL="3200400" algn="l">
              <a:lnSpc>
                <a:spcPct val="115000"/>
              </a:lnSpc>
              <a:spcBef>
                <a:spcPts val="1600"/>
              </a:spcBef>
              <a:spcAft>
                <a:spcPts val="0"/>
              </a:spcAft>
              <a:buSzPts val="1400"/>
              <a:buChar char="●"/>
              <a:defRPr/>
            </a:lvl7pPr>
            <a:lvl8pPr indent="-317500" lvl="7" marL="3657600" algn="l">
              <a:lnSpc>
                <a:spcPct val="115000"/>
              </a:lnSpc>
              <a:spcBef>
                <a:spcPts val="1600"/>
              </a:spcBef>
              <a:spcAft>
                <a:spcPts val="0"/>
              </a:spcAft>
              <a:buSzPts val="1400"/>
              <a:buChar char="○"/>
              <a:defRPr/>
            </a:lvl8pPr>
            <a:lvl9pPr indent="-317500" lvl="8" marL="4114800" algn="l">
              <a:lnSpc>
                <a:spcPct val="115000"/>
              </a:lnSpc>
              <a:spcBef>
                <a:spcPts val="1600"/>
              </a:spcBef>
              <a:spcAft>
                <a:spcPts val="1600"/>
              </a:spcAft>
              <a:buSzPts val="1400"/>
              <a:buChar char="■"/>
              <a:defRPr/>
            </a:lvl9pPr>
          </a:lstStyle>
          <a:p/>
        </p:txBody>
      </p:sp>
      <p:sp>
        <p:nvSpPr>
          <p:cNvPr id="37" name="Google Shape;37;gad5df8f467_0_3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 name="Shape 38"/>
        <p:cNvGrpSpPr/>
        <p:nvPr/>
      </p:nvGrpSpPr>
      <p:grpSpPr>
        <a:xfrm>
          <a:off x="0" y="0"/>
          <a:ext cx="0" cy="0"/>
          <a:chOff x="0" y="0"/>
          <a:chExt cx="0" cy="0"/>
        </a:xfrm>
      </p:grpSpPr>
      <p:sp>
        <p:nvSpPr>
          <p:cNvPr id="39" name="Google Shape;39;gad5df8f467_0_41"/>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Autofit/>
          </a:bodyPr>
          <a:lstStyle>
            <a:lvl1pPr indent="-228600" lvl="0" marL="457200" algn="l">
              <a:lnSpc>
                <a:spcPct val="100000"/>
              </a:lnSpc>
              <a:spcBef>
                <a:spcPts val="0"/>
              </a:spcBef>
              <a:spcAft>
                <a:spcPts val="0"/>
              </a:spcAft>
              <a:buSzPts val="1800"/>
              <a:buNone/>
              <a:defRPr/>
            </a:lvl1pPr>
          </a:lstStyle>
          <a:p/>
        </p:txBody>
      </p:sp>
      <p:sp>
        <p:nvSpPr>
          <p:cNvPr id="40" name="Google Shape;40;gad5df8f467_0_4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1" name="Shape 41"/>
        <p:cNvGrpSpPr/>
        <p:nvPr/>
      </p:nvGrpSpPr>
      <p:grpSpPr>
        <a:xfrm>
          <a:off x="0" y="0"/>
          <a:ext cx="0" cy="0"/>
          <a:chOff x="0" y="0"/>
          <a:chExt cx="0" cy="0"/>
        </a:xfrm>
      </p:grpSpPr>
      <p:sp>
        <p:nvSpPr>
          <p:cNvPr id="42" name="Google Shape;42;gad5df8f467_0_44"/>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3" name="Google Shape;43;gad5df8f467_0_44"/>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1600"/>
              </a:spcBef>
              <a:spcAft>
                <a:spcPts val="0"/>
              </a:spcAft>
              <a:buSzPts val="1400"/>
              <a:buChar char="○"/>
              <a:defRPr/>
            </a:lvl2pPr>
            <a:lvl3pPr indent="-317500" lvl="2" marL="1371600" algn="ctr">
              <a:lnSpc>
                <a:spcPct val="115000"/>
              </a:lnSpc>
              <a:spcBef>
                <a:spcPts val="1600"/>
              </a:spcBef>
              <a:spcAft>
                <a:spcPts val="0"/>
              </a:spcAft>
              <a:buSzPts val="1400"/>
              <a:buChar char="■"/>
              <a:defRPr/>
            </a:lvl3pPr>
            <a:lvl4pPr indent="-317500" lvl="3" marL="1828800" algn="ctr">
              <a:lnSpc>
                <a:spcPct val="115000"/>
              </a:lnSpc>
              <a:spcBef>
                <a:spcPts val="1600"/>
              </a:spcBef>
              <a:spcAft>
                <a:spcPts val="0"/>
              </a:spcAft>
              <a:buSzPts val="1400"/>
              <a:buChar char="●"/>
              <a:defRPr/>
            </a:lvl4pPr>
            <a:lvl5pPr indent="-317500" lvl="4" marL="2286000" algn="ctr">
              <a:lnSpc>
                <a:spcPct val="115000"/>
              </a:lnSpc>
              <a:spcBef>
                <a:spcPts val="1600"/>
              </a:spcBef>
              <a:spcAft>
                <a:spcPts val="0"/>
              </a:spcAft>
              <a:buSzPts val="1400"/>
              <a:buChar char="○"/>
              <a:defRPr/>
            </a:lvl5pPr>
            <a:lvl6pPr indent="-317500" lvl="5" marL="2743200" algn="ctr">
              <a:lnSpc>
                <a:spcPct val="115000"/>
              </a:lnSpc>
              <a:spcBef>
                <a:spcPts val="1600"/>
              </a:spcBef>
              <a:spcAft>
                <a:spcPts val="0"/>
              </a:spcAft>
              <a:buSzPts val="1400"/>
              <a:buChar char="■"/>
              <a:defRPr/>
            </a:lvl6pPr>
            <a:lvl7pPr indent="-317500" lvl="6" marL="3200400" algn="ctr">
              <a:lnSpc>
                <a:spcPct val="115000"/>
              </a:lnSpc>
              <a:spcBef>
                <a:spcPts val="1600"/>
              </a:spcBef>
              <a:spcAft>
                <a:spcPts val="0"/>
              </a:spcAft>
              <a:buSzPts val="1400"/>
              <a:buChar char="●"/>
              <a:defRPr/>
            </a:lvl7pPr>
            <a:lvl8pPr indent="-317500" lvl="7" marL="3657600" algn="ctr">
              <a:lnSpc>
                <a:spcPct val="115000"/>
              </a:lnSpc>
              <a:spcBef>
                <a:spcPts val="1600"/>
              </a:spcBef>
              <a:spcAft>
                <a:spcPts val="0"/>
              </a:spcAft>
              <a:buSzPts val="1400"/>
              <a:buChar char="○"/>
              <a:defRPr/>
            </a:lvl8pPr>
            <a:lvl9pPr indent="-317500" lvl="8" marL="4114800" algn="ctr">
              <a:lnSpc>
                <a:spcPct val="115000"/>
              </a:lnSpc>
              <a:spcBef>
                <a:spcPts val="1600"/>
              </a:spcBef>
              <a:spcAft>
                <a:spcPts val="1600"/>
              </a:spcAft>
              <a:buSzPts val="1400"/>
              <a:buChar char="■"/>
              <a:defRPr/>
            </a:lvl9pPr>
          </a:lstStyle>
          <a:p/>
        </p:txBody>
      </p:sp>
      <p:sp>
        <p:nvSpPr>
          <p:cNvPr id="44" name="Google Shape;44;gad5df8f467_0_4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30.xml"/><Relationship Id="rId10" Type="http://schemas.openxmlformats.org/officeDocument/2006/relationships/slideLayout" Target="../slideLayouts/slideLayout29.xml"/><Relationship Id="rId13" Type="http://schemas.openxmlformats.org/officeDocument/2006/relationships/slideLayout" Target="../slideLayouts/slideLayout32.xml"/><Relationship Id="rId12" Type="http://schemas.openxmlformats.org/officeDocument/2006/relationships/slideLayout" Target="../slideLayouts/slideLayout31.xml"/><Relationship Id="rId1" Type="http://schemas.openxmlformats.org/officeDocument/2006/relationships/image" Target="../media/image1.png"/><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slideLayout" Target="../slideLayouts/slideLayout23.xml"/><Relationship Id="rId9" Type="http://schemas.openxmlformats.org/officeDocument/2006/relationships/slideLayout" Target="../slideLayouts/slideLayout28.xml"/><Relationship Id="rId15" Type="http://schemas.openxmlformats.org/officeDocument/2006/relationships/slideLayout" Target="../slideLayouts/slideLayout34.xml"/><Relationship Id="rId14" Type="http://schemas.openxmlformats.org/officeDocument/2006/relationships/slideLayout" Target="../slideLayouts/slideLayout33.xml"/><Relationship Id="rId17" Type="http://schemas.openxmlformats.org/officeDocument/2006/relationships/theme" Target="../theme/theme4.xml"/><Relationship Id="rId16" Type="http://schemas.openxmlformats.org/officeDocument/2006/relationships/slideLayout" Target="../slideLayouts/slideLayout35.xml"/><Relationship Id="rId5" Type="http://schemas.openxmlformats.org/officeDocument/2006/relationships/slideLayout" Target="../slideLayouts/slideLayout24.xml"/><Relationship Id="rId6" Type="http://schemas.openxmlformats.org/officeDocument/2006/relationships/slideLayout" Target="../slideLayouts/slideLayout25.xml"/><Relationship Id="rId7" Type="http://schemas.openxmlformats.org/officeDocument/2006/relationships/slideLayout" Target="../slideLayouts/slideLayout26.xml"/><Relationship Id="rId8"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gad5df8f467_0_5"/>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gad5df8f467_0_5"/>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gad5df8f467_0_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9" name="Shape 49"/>
        <p:cNvGrpSpPr/>
        <p:nvPr/>
      </p:nvGrpSpPr>
      <p:grpSpPr>
        <a:xfrm>
          <a:off x="0" y="0"/>
          <a:ext cx="0" cy="0"/>
          <a:chOff x="0" y="0"/>
          <a:chExt cx="0" cy="0"/>
        </a:xfrm>
      </p:grpSpPr>
      <p:sp>
        <p:nvSpPr>
          <p:cNvPr id="50" name="Google Shape;50;ge8cb3603c4_0_11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51" name="Google Shape;51;ge8cb3603c4_0_114"/>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160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1600"/>
              </a:spcBef>
              <a:spcAft>
                <a:spcPts val="160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52" name="Google Shape;52;ge8cb3603c4_0_11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6600"/>
        </a:solidFill>
      </p:bgPr>
    </p:bg>
    <p:spTree>
      <p:nvGrpSpPr>
        <p:cNvPr id="93" name="Shape 93"/>
        <p:cNvGrpSpPr/>
        <p:nvPr/>
      </p:nvGrpSpPr>
      <p:grpSpPr>
        <a:xfrm>
          <a:off x="0" y="0"/>
          <a:ext cx="0" cy="0"/>
          <a:chOff x="0" y="0"/>
          <a:chExt cx="0" cy="0"/>
        </a:xfrm>
      </p:grpSpPr>
      <p:sp>
        <p:nvSpPr>
          <p:cNvPr id="94" name="Google Shape;94;ge8cb3603c4_0_545"/>
          <p:cNvSpPr txBox="1"/>
          <p:nvPr/>
        </p:nvSpPr>
        <p:spPr>
          <a:xfrm>
            <a:off x="-44596" y="5004670"/>
            <a:ext cx="1210800" cy="284700"/>
          </a:xfrm>
          <a:prstGeom prst="rect">
            <a:avLst/>
          </a:prstGeom>
          <a:noFill/>
          <a:ln>
            <a:noFill/>
          </a:ln>
        </p:spPr>
        <p:txBody>
          <a:bodyPr anchorCtr="0" anchor="t" bIns="34275" lIns="68575" spcFirstLastPara="1" rIns="68575" wrap="square" tIns="34275">
            <a:spAutoFit/>
          </a:bodyPr>
          <a:lstStyle/>
          <a:p>
            <a:pPr indent="0" lvl="0" marL="0" marR="0" rtl="0" algn="l">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95" name="Google Shape;95;ge8cb3603c4_0_545"/>
          <p:cNvSpPr txBox="1"/>
          <p:nvPr/>
        </p:nvSpPr>
        <p:spPr>
          <a:xfrm>
            <a:off x="7957299" y="-34050"/>
            <a:ext cx="1210800" cy="284700"/>
          </a:xfrm>
          <a:prstGeom prst="rect">
            <a:avLst/>
          </a:prstGeom>
          <a:noFill/>
          <a:ln>
            <a:noFill/>
          </a:ln>
        </p:spPr>
        <p:txBody>
          <a:bodyPr anchorCtr="0" anchor="t" bIns="34275" lIns="68575" spcFirstLastPara="1" rIns="68575" wrap="square" tIns="34275">
            <a:spAutoFit/>
          </a:bodyPr>
          <a:lstStyle/>
          <a:p>
            <a:pPr indent="0" lvl="0" marL="0" marR="0" rtl="0" algn="r">
              <a:lnSpc>
                <a:spcPct val="100000"/>
              </a:lnSpc>
              <a:spcBef>
                <a:spcPts val="0"/>
              </a:spcBef>
              <a:spcAft>
                <a:spcPts val="0"/>
              </a:spcAft>
              <a:buClr>
                <a:srgbClr val="000000"/>
              </a:buClr>
              <a:buSzPts val="700"/>
              <a:buFont typeface="Arial"/>
              <a:buNone/>
            </a:pPr>
            <a:r>
              <a:rPr b="1" i="0" lang="en" sz="700" u="none" cap="none" strike="noStrike">
                <a:solidFill>
                  <a:schemeClr val="lt1"/>
                </a:solidFill>
                <a:latin typeface="Arial"/>
                <a:ea typeface="Arial"/>
                <a:cs typeface="Arial"/>
                <a:sym typeface="Arial"/>
              </a:rPr>
              <a:t>FOR OFFICIAL USE ONLY</a:t>
            </a:r>
            <a:endParaRPr b="0" i="0" sz="1100" u="none" cap="none" strike="noStrike">
              <a:solidFill>
                <a:srgbClr val="000000"/>
              </a:solidFill>
              <a:latin typeface="Arial"/>
              <a:ea typeface="Arial"/>
              <a:cs typeface="Arial"/>
              <a:sym typeface="Arial"/>
            </a:endParaRPr>
          </a:p>
        </p:txBody>
      </p:sp>
      <p:sp>
        <p:nvSpPr>
          <p:cNvPr id="96" name="Google Shape;96;ge8cb3603c4_0_545"/>
          <p:cNvSpPr txBox="1"/>
          <p:nvPr>
            <p:ph idx="12" type="sldNum"/>
          </p:nvPr>
        </p:nvSpPr>
        <p:spPr>
          <a:xfrm>
            <a:off x="8782266" y="4929066"/>
            <a:ext cx="4062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97" name="Google Shape;97;ge8cb3603c4_0_545"/>
          <p:cNvSpPr/>
          <p:nvPr/>
        </p:nvSpPr>
        <p:spPr>
          <a:xfrm>
            <a:off x="131445" y="120134"/>
            <a:ext cx="8881200" cy="4903500"/>
          </a:xfrm>
          <a:prstGeom prst="roundRect">
            <a:avLst>
              <a:gd fmla="val 2549" name="adj"/>
            </a:avLst>
          </a:prstGeom>
          <a:solidFill>
            <a:schemeClr val="lt1"/>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pic>
        <p:nvPicPr>
          <p:cNvPr id="98" name="Google Shape;98;ge8cb3603c4_0_545"/>
          <p:cNvPicPr preferRelativeResize="0"/>
          <p:nvPr/>
        </p:nvPicPr>
        <p:blipFill rotWithShape="1">
          <a:blip r:embed="rId1">
            <a:alphaModFix/>
          </a:blip>
          <a:srcRect b="0" l="0" r="0" t="0"/>
          <a:stretch/>
        </p:blipFill>
        <p:spPr>
          <a:xfrm>
            <a:off x="11034" y="45500"/>
            <a:ext cx="9132965" cy="5058610"/>
          </a:xfrm>
          <a:prstGeom prst="rect">
            <a:avLst/>
          </a:prstGeom>
          <a:noFill/>
          <a:ln>
            <a:noFill/>
          </a:ln>
        </p:spPr>
      </p:pic>
      <p:pic>
        <p:nvPicPr>
          <p:cNvPr id="99" name="Google Shape;99;ge8cb3603c4_0_545"/>
          <p:cNvPicPr preferRelativeResize="0"/>
          <p:nvPr/>
        </p:nvPicPr>
        <p:blipFill rotWithShape="1">
          <a:blip r:embed="rId2">
            <a:alphaModFix/>
          </a:blip>
          <a:srcRect b="0" l="0" r="0" t="0"/>
          <a:stretch/>
        </p:blipFill>
        <p:spPr>
          <a:xfrm>
            <a:off x="304798" y="171450"/>
            <a:ext cx="678235" cy="970700"/>
          </a:xfrm>
          <a:prstGeom prst="rect">
            <a:avLst/>
          </a:prstGeom>
          <a:noFill/>
          <a:ln>
            <a:noFill/>
          </a:ln>
        </p:spPr>
      </p:pic>
      <p:pic>
        <p:nvPicPr>
          <p:cNvPr descr="SEAL Special Warfare Pin" id="100" name="Google Shape;100;ge8cb3603c4_0_545"/>
          <p:cNvPicPr preferRelativeResize="0"/>
          <p:nvPr/>
        </p:nvPicPr>
        <p:blipFill rotWithShape="1">
          <a:blip r:embed="rId3">
            <a:alphaModFix/>
          </a:blip>
          <a:srcRect b="0" l="0" r="0" t="0"/>
          <a:stretch/>
        </p:blipFill>
        <p:spPr>
          <a:xfrm>
            <a:off x="7856700" y="381036"/>
            <a:ext cx="1058700" cy="50728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14.png"/><Relationship Id="rId4" Type="http://schemas.openxmlformats.org/officeDocument/2006/relationships/image" Target="../media/image12.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2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1" Type="http://schemas.openxmlformats.org/officeDocument/2006/relationships/image" Target="../media/image21.png"/><Relationship Id="rId10" Type="http://schemas.openxmlformats.org/officeDocument/2006/relationships/image" Target="../media/image19.png"/><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51.png"/><Relationship Id="rId4" Type="http://schemas.openxmlformats.org/officeDocument/2006/relationships/image" Target="../media/image12.png"/><Relationship Id="rId9" Type="http://schemas.openxmlformats.org/officeDocument/2006/relationships/image" Target="../media/image24.png"/><Relationship Id="rId5" Type="http://schemas.openxmlformats.org/officeDocument/2006/relationships/image" Target="../media/image15.png"/><Relationship Id="rId6" Type="http://schemas.openxmlformats.org/officeDocument/2006/relationships/image" Target="../media/image17.png"/><Relationship Id="rId7" Type="http://schemas.openxmlformats.org/officeDocument/2006/relationships/image" Target="../media/image20.png"/><Relationship Id="rId8"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2.png"/><Relationship Id="rId4" Type="http://schemas.openxmlformats.org/officeDocument/2006/relationships/image" Target="../media/image25.png"/><Relationship Id="rId5" Type="http://schemas.openxmlformats.org/officeDocument/2006/relationships/image" Target="../media/image32.jpg"/><Relationship Id="rId6" Type="http://schemas.openxmlformats.org/officeDocument/2006/relationships/image" Target="../media/image34.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25.png"/><Relationship Id="rId9" Type="http://schemas.openxmlformats.org/officeDocument/2006/relationships/image" Target="../media/image28.jpg"/><Relationship Id="rId5" Type="http://schemas.openxmlformats.org/officeDocument/2006/relationships/image" Target="../media/image33.jpg"/><Relationship Id="rId6" Type="http://schemas.openxmlformats.org/officeDocument/2006/relationships/image" Target="../media/image31.jpg"/><Relationship Id="rId7" Type="http://schemas.openxmlformats.org/officeDocument/2006/relationships/image" Target="../media/image30.jpg"/><Relationship Id="rId8" Type="http://schemas.openxmlformats.org/officeDocument/2006/relationships/image" Target="../media/image3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44.jpg"/><Relationship Id="rId6" Type="http://schemas.openxmlformats.org/officeDocument/2006/relationships/image" Target="../media/image40.jpg"/><Relationship Id="rId7" Type="http://schemas.openxmlformats.org/officeDocument/2006/relationships/image" Target="../media/image29.png"/><Relationship Id="rId8" Type="http://schemas.openxmlformats.org/officeDocument/2006/relationships/image" Target="../media/image36.jpg"/></Relationships>
</file>

<file path=ppt/slides/_rels/slide6.xml.rels><?xml version="1.0" encoding="UTF-8" standalone="yes"?><Relationships xmlns="http://schemas.openxmlformats.org/package/2006/relationships"><Relationship Id="rId10" Type="http://schemas.openxmlformats.org/officeDocument/2006/relationships/image" Target="../media/image43.jpg"/><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45.jpg"/><Relationship Id="rId5" Type="http://schemas.openxmlformats.org/officeDocument/2006/relationships/image" Target="../media/image47.jpg"/><Relationship Id="rId6" Type="http://schemas.openxmlformats.org/officeDocument/2006/relationships/image" Target="../media/image42.jpg"/><Relationship Id="rId7" Type="http://schemas.openxmlformats.org/officeDocument/2006/relationships/image" Target="../media/image39.jpg"/><Relationship Id="rId8" Type="http://schemas.openxmlformats.org/officeDocument/2006/relationships/image" Target="../media/image4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7.png"/><Relationship Id="rId4" Type="http://schemas.openxmlformats.org/officeDocument/2006/relationships/image" Target="../media/image26.png"/><Relationship Id="rId5" Type="http://schemas.openxmlformats.org/officeDocument/2006/relationships/image" Target="../media/image46.jpg"/><Relationship Id="rId6" Type="http://schemas.openxmlformats.org/officeDocument/2006/relationships/image" Target="../media/image4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35.jpg"/><Relationship Id="rId4" Type="http://schemas.openxmlformats.org/officeDocument/2006/relationships/image" Target="../media/image37.jpg"/><Relationship Id="rId5" Type="http://schemas.openxmlformats.org/officeDocument/2006/relationships/image" Target="../media/image50.jpg"/><Relationship Id="rId6" Type="http://schemas.openxmlformats.org/officeDocument/2006/relationships/image" Target="../media/image4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ge8cb3603c4_0_79"/>
          <p:cNvPicPr preferRelativeResize="0"/>
          <p:nvPr/>
        </p:nvPicPr>
        <p:blipFill rotWithShape="1">
          <a:blip r:embed="rId3">
            <a:alphaModFix/>
          </a:blip>
          <a:srcRect b="0" l="0" r="0" t="0"/>
          <a:stretch/>
        </p:blipFill>
        <p:spPr>
          <a:xfrm>
            <a:off x="4671639" y="728781"/>
            <a:ext cx="4060201" cy="1895289"/>
          </a:xfrm>
          <a:prstGeom prst="rect">
            <a:avLst/>
          </a:prstGeom>
          <a:solidFill>
            <a:srgbClr val="002060"/>
          </a:solidFill>
          <a:ln cap="flat" cmpd="sng" w="9525">
            <a:solidFill>
              <a:srgbClr val="002060"/>
            </a:solidFill>
            <a:prstDash val="solid"/>
            <a:round/>
            <a:headEnd len="sm" w="sm" type="none"/>
            <a:tailEnd len="sm" w="sm" type="none"/>
          </a:ln>
        </p:spPr>
      </p:pic>
      <p:pic>
        <p:nvPicPr>
          <p:cNvPr id="199" name="Google Shape;199;ge8cb3603c4_0_79"/>
          <p:cNvPicPr preferRelativeResize="0"/>
          <p:nvPr/>
        </p:nvPicPr>
        <p:blipFill rotWithShape="1">
          <a:blip r:embed="rId4">
            <a:alphaModFix/>
          </a:blip>
          <a:srcRect b="0" l="0" r="0" t="0"/>
          <a:stretch/>
        </p:blipFill>
        <p:spPr>
          <a:xfrm>
            <a:off x="192669" y="9460"/>
            <a:ext cx="550825" cy="838500"/>
          </a:xfrm>
          <a:prstGeom prst="rect">
            <a:avLst/>
          </a:prstGeom>
          <a:noFill/>
          <a:ln>
            <a:noFill/>
          </a:ln>
        </p:spPr>
      </p:pic>
      <p:pic>
        <p:nvPicPr>
          <p:cNvPr id="200" name="Google Shape;200;ge8cb3603c4_0_79"/>
          <p:cNvPicPr preferRelativeResize="0"/>
          <p:nvPr/>
        </p:nvPicPr>
        <p:blipFill rotWithShape="1">
          <a:blip r:embed="rId5">
            <a:alphaModFix/>
          </a:blip>
          <a:srcRect b="0" l="0" r="0" t="0"/>
          <a:stretch/>
        </p:blipFill>
        <p:spPr>
          <a:xfrm>
            <a:off x="8318937" y="216135"/>
            <a:ext cx="776575" cy="425150"/>
          </a:xfrm>
          <a:prstGeom prst="rect">
            <a:avLst/>
          </a:prstGeom>
          <a:noFill/>
          <a:ln>
            <a:noFill/>
          </a:ln>
        </p:spPr>
      </p:pic>
      <p:sp>
        <p:nvSpPr>
          <p:cNvPr id="201" name="Google Shape;201;ge8cb3603c4_0_79"/>
          <p:cNvSpPr txBox="1"/>
          <p:nvPr/>
        </p:nvSpPr>
        <p:spPr>
          <a:xfrm>
            <a:off x="1212750" y="244060"/>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sng" cap="none" strike="noStrike">
                <a:solidFill>
                  <a:srgbClr val="001966"/>
                </a:solidFill>
                <a:latin typeface="Arial"/>
                <a:ea typeface="Arial"/>
                <a:cs typeface="Arial"/>
                <a:sym typeface="Arial"/>
              </a:rPr>
              <a:t>USNA NSW Professional Training Event (Block 1)</a:t>
            </a:r>
            <a:endParaRPr b="1" i="0" sz="2000" u="sng" cap="none" strike="noStrike">
              <a:solidFill>
                <a:srgbClr val="001966"/>
              </a:solidFill>
              <a:latin typeface="Arial"/>
              <a:ea typeface="Arial"/>
              <a:cs typeface="Arial"/>
              <a:sym typeface="Arial"/>
            </a:endParaRPr>
          </a:p>
        </p:txBody>
      </p:sp>
      <p:sp>
        <p:nvSpPr>
          <p:cNvPr id="202" name="Google Shape;202;ge8cb3603c4_0_79"/>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venir"/>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venir"/>
              <a:buNone/>
            </a:pPr>
            <a:r>
              <a:t/>
            </a:r>
            <a:endParaRPr b="0" i="0" sz="1100" u="none" cap="none" strike="noStrike">
              <a:solidFill>
                <a:srgbClr val="D20000"/>
              </a:solidFill>
              <a:latin typeface="Arial"/>
              <a:ea typeface="Arial"/>
              <a:cs typeface="Arial"/>
              <a:sym typeface="Arial"/>
            </a:endParaRPr>
          </a:p>
        </p:txBody>
      </p:sp>
      <p:sp>
        <p:nvSpPr>
          <p:cNvPr id="203" name="Google Shape;203;ge8cb3603c4_0_79"/>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venir"/>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venir"/>
              <a:buNone/>
            </a:pPr>
            <a:r>
              <a:t/>
            </a:r>
            <a:endParaRPr b="0" i="0" sz="1100" u="none" cap="none" strike="noStrike">
              <a:solidFill>
                <a:srgbClr val="D20000"/>
              </a:solidFill>
              <a:latin typeface="Arial"/>
              <a:ea typeface="Arial"/>
              <a:cs typeface="Arial"/>
              <a:sym typeface="Arial"/>
            </a:endParaRPr>
          </a:p>
        </p:txBody>
      </p:sp>
      <p:sp>
        <p:nvSpPr>
          <p:cNvPr id="204" name="Google Shape;204;ge8cb3603c4_0_79"/>
          <p:cNvSpPr txBox="1"/>
          <p:nvPr/>
        </p:nvSpPr>
        <p:spPr>
          <a:xfrm>
            <a:off x="342840" y="735585"/>
            <a:ext cx="3966900" cy="4164000"/>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1966"/>
              </a:buClr>
              <a:buSzPts val="1000"/>
              <a:buFont typeface="Arial"/>
              <a:buChar char="•"/>
            </a:pPr>
            <a:r>
              <a:rPr b="0" i="0" lang="en" sz="1000" u="none" cap="none" strike="noStrike">
                <a:solidFill>
                  <a:srgbClr val="001966"/>
                </a:solidFill>
                <a:latin typeface="Arial"/>
                <a:ea typeface="Arial"/>
                <a:cs typeface="Arial"/>
                <a:sym typeface="Arial"/>
              </a:rPr>
              <a:t>10 x Class of 2023 USNA Midshipmen (MIDN)</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None/>
            </a:pPr>
            <a:r>
              <a:rPr b="0" i="0" lang="en" sz="1000" u="none" cap="none" strike="noStrike">
                <a:solidFill>
                  <a:srgbClr val="001966"/>
                </a:solidFill>
                <a:latin typeface="Arial"/>
                <a:ea typeface="Arial"/>
                <a:cs typeface="Arial"/>
                <a:sym typeface="Arial"/>
              </a:rPr>
              <a:t>WHAT: Professional Development providing an all-encompassing look into the NSW community.</a:t>
            </a:r>
            <a:endParaRPr/>
          </a:p>
          <a:p>
            <a:pPr indent="0" lvl="0" marL="0" marR="0" rtl="0" algn="l">
              <a:lnSpc>
                <a:spcPct val="100000"/>
              </a:lnSpc>
              <a:spcBef>
                <a:spcPts val="0"/>
              </a:spcBef>
              <a:spcAft>
                <a:spcPts val="0"/>
              </a:spcAft>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WHERE: </a:t>
            </a:r>
            <a:endParaRPr/>
          </a:p>
          <a:p>
            <a:pPr indent="-171450" lvl="0"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USNA - Annapolis, MD</a:t>
            </a:r>
            <a:endParaRPr/>
          </a:p>
          <a:p>
            <a:pPr indent="-171450" lvl="0"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	NSW GROUP TWO - JEB Little Creek, VA</a:t>
            </a:r>
            <a:endParaRPr/>
          </a:p>
          <a:p>
            <a:pPr indent="-171450" lvl="0"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New River Gorge - Victor, WV</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WHEN: 02-27 JUN 2021</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None/>
            </a:pPr>
            <a:r>
              <a:rPr b="0" i="0" lang="en" sz="1000" u="none" cap="none" strike="noStrike">
                <a:solidFill>
                  <a:srgbClr val="001966"/>
                </a:solidFill>
                <a:latin typeface="Arial"/>
                <a:ea typeface="Arial"/>
                <a:cs typeface="Arial"/>
                <a:sym typeface="Arial"/>
              </a:rPr>
              <a:t>WHY: This training enables MIDN to interact with SEAL enlisted and officers at NSW Commands to gain real world exposure into the NSW Community. Midshipmen bring valuable perspective back to the Brigade of MIDN allowing them to make informed decisions prior to screening and service selection.</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Scheme of Maneuver:</a:t>
            </a:r>
            <a:endParaRPr b="0" i="0" sz="1000" u="none" cap="none" strike="noStrike">
              <a:solidFill>
                <a:srgbClr val="001966"/>
              </a:solidFill>
              <a:latin typeface="Arial"/>
              <a:ea typeface="Arial"/>
              <a:cs typeface="Arial"/>
              <a:sym typeface="Arial"/>
            </a:endParaRPr>
          </a:p>
          <a:p>
            <a:pPr indent="-171450" lvl="0"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Week 1 - USNA</a:t>
            </a:r>
            <a:endParaRPr/>
          </a:p>
          <a:p>
            <a:pPr indent="-171450" lvl="0"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Week 2 - NSW GROUP TWO</a:t>
            </a:r>
            <a:endParaRPr/>
          </a:p>
          <a:p>
            <a:pPr indent="0" lvl="3" marL="0" marR="0" rtl="0" algn="l">
              <a:lnSpc>
                <a:spcPct val="100000"/>
              </a:lnSpc>
              <a:spcBef>
                <a:spcPts val="0"/>
              </a:spcBef>
              <a:spcAft>
                <a:spcPts val="0"/>
              </a:spcAft>
              <a:buNone/>
            </a:pPr>
            <a:r>
              <a:rPr b="0" i="0" lang="en" sz="1000" u="none" cap="none" strike="noStrike">
                <a:solidFill>
                  <a:srgbClr val="001966"/>
                </a:solidFill>
                <a:latin typeface="Arial"/>
                <a:ea typeface="Arial"/>
                <a:cs typeface="Arial"/>
                <a:sym typeface="Arial"/>
              </a:rPr>
              <a:t>          - Briefs from: Group 2, 4, 10, SDVT-2, ST-10, Intel</a:t>
            </a:r>
            <a:endParaRPr/>
          </a:p>
          <a:p>
            <a:pPr indent="0" lvl="3" marL="0" marR="0" rtl="0" algn="l">
              <a:lnSpc>
                <a:spcPct val="100000"/>
              </a:lnSpc>
              <a:spcBef>
                <a:spcPts val="0"/>
              </a:spcBef>
              <a:spcAft>
                <a:spcPts val="0"/>
              </a:spcAft>
              <a:buNone/>
            </a:pPr>
            <a:r>
              <a:rPr b="0" i="0" lang="en" sz="1000" u="none" cap="none" strike="noStrike">
                <a:solidFill>
                  <a:srgbClr val="001966"/>
                </a:solidFill>
                <a:latin typeface="Arial"/>
                <a:ea typeface="Arial"/>
                <a:cs typeface="Arial"/>
                <a:sym typeface="Arial"/>
              </a:rPr>
              <a:t>          - Training: Mission Planning, Basic Patrolling, CQC, </a:t>
            </a:r>
            <a:endParaRPr/>
          </a:p>
          <a:p>
            <a:pPr indent="0" lvl="3" marL="0" marR="0" rtl="0" algn="l">
              <a:lnSpc>
                <a:spcPct val="100000"/>
              </a:lnSpc>
              <a:spcBef>
                <a:spcPts val="0"/>
              </a:spcBef>
              <a:spcAft>
                <a:spcPts val="0"/>
              </a:spcAft>
              <a:buNone/>
            </a:pPr>
            <a:r>
              <a:rPr b="0" i="0" lang="en" sz="1000" u="none" cap="none" strike="noStrike">
                <a:solidFill>
                  <a:srgbClr val="001966"/>
                </a:solidFill>
                <a:latin typeface="Arial"/>
                <a:ea typeface="Arial"/>
                <a:cs typeface="Arial"/>
                <a:sym typeface="Arial"/>
              </a:rPr>
              <a:t>                            TRIDENT, iFly</a:t>
            </a:r>
            <a:endParaRPr b="0" i="0" sz="1000" u="none" cap="none" strike="noStrike">
              <a:solidFill>
                <a:srgbClr val="001966"/>
              </a:solidFill>
              <a:latin typeface="Arial"/>
              <a:ea typeface="Arial"/>
              <a:cs typeface="Arial"/>
              <a:sym typeface="Arial"/>
            </a:endParaRPr>
          </a:p>
          <a:p>
            <a:pPr indent="-171450" lvl="3" marL="171450" marR="0" rtl="0" algn="l">
              <a:lnSpc>
                <a:spcPct val="100000"/>
              </a:lnSpc>
              <a:spcBef>
                <a:spcPts val="0"/>
              </a:spcBef>
              <a:spcAft>
                <a:spcPts val="0"/>
              </a:spcAft>
              <a:buClr>
                <a:srgbClr val="000000"/>
              </a:buClr>
              <a:buSzPts val="1000"/>
              <a:buFont typeface="Arial"/>
              <a:buChar char="•"/>
            </a:pPr>
            <a:r>
              <a:rPr b="0" i="0" lang="en" sz="1000" u="none" cap="none" strike="noStrike">
                <a:solidFill>
                  <a:srgbClr val="001966"/>
                </a:solidFill>
                <a:latin typeface="Arial"/>
                <a:ea typeface="Arial"/>
                <a:cs typeface="Arial"/>
                <a:sym typeface="Arial"/>
              </a:rPr>
              <a:t>Week 3 - Camp Legacy Mentors (Navy SEAL Foundation)</a:t>
            </a:r>
            <a:endParaRPr b="0" i="0" sz="1000" u="none" cap="none" strike="noStrike">
              <a:solidFill>
                <a:srgbClr val="001966"/>
              </a:solidFill>
              <a:latin typeface="Arial"/>
              <a:ea typeface="Arial"/>
              <a:cs typeface="Arial"/>
              <a:sym typeface="Arial"/>
            </a:endParaRPr>
          </a:p>
        </p:txBody>
      </p:sp>
      <p:sp>
        <p:nvSpPr>
          <p:cNvPr id="205" name="Google Shape;205;ge8cb3603c4_0_79"/>
          <p:cNvSpPr txBox="1"/>
          <p:nvPr/>
        </p:nvSpPr>
        <p:spPr>
          <a:xfrm>
            <a:off x="4671639" y="2526446"/>
            <a:ext cx="4060200" cy="1632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Camp Legacy - New River Gorge National Park, WV</a:t>
            </a:r>
            <a:endParaRPr b="0" i="0" sz="800" u="none" cap="none" strike="noStrike">
              <a:solidFill>
                <a:srgbClr val="001966"/>
              </a:solidFill>
              <a:latin typeface="Arial"/>
              <a:ea typeface="Arial"/>
              <a:cs typeface="Arial"/>
              <a:sym typeface="Arial"/>
            </a:endParaRPr>
          </a:p>
        </p:txBody>
      </p:sp>
      <p:pic>
        <p:nvPicPr>
          <p:cNvPr id="206" name="Google Shape;206;ge8cb3603c4_0_79"/>
          <p:cNvPicPr preferRelativeResize="0"/>
          <p:nvPr/>
        </p:nvPicPr>
        <p:blipFill rotWithShape="1">
          <a:blip r:embed="rId6">
            <a:alphaModFix/>
          </a:blip>
          <a:srcRect b="0" l="310" r="5642" t="29819"/>
          <a:stretch/>
        </p:blipFill>
        <p:spPr>
          <a:xfrm>
            <a:off x="4671638" y="2722291"/>
            <a:ext cx="2124072" cy="2113216"/>
          </a:xfrm>
          <a:prstGeom prst="rect">
            <a:avLst/>
          </a:prstGeom>
          <a:solidFill>
            <a:srgbClr val="002060"/>
          </a:solidFill>
          <a:ln cap="flat" cmpd="sng" w="9525">
            <a:solidFill>
              <a:srgbClr val="002060"/>
            </a:solidFill>
            <a:prstDash val="solid"/>
            <a:round/>
            <a:headEnd len="sm" w="sm" type="none"/>
            <a:tailEnd len="sm" w="sm" type="none"/>
          </a:ln>
        </p:spPr>
      </p:pic>
      <p:pic>
        <p:nvPicPr>
          <p:cNvPr id="207" name="Google Shape;207;ge8cb3603c4_0_79"/>
          <p:cNvPicPr preferRelativeResize="0"/>
          <p:nvPr/>
        </p:nvPicPr>
        <p:blipFill rotWithShape="1">
          <a:blip r:embed="rId7">
            <a:alphaModFix/>
          </a:blip>
          <a:srcRect b="0" l="0" r="6611" t="23553"/>
          <a:stretch/>
        </p:blipFill>
        <p:spPr>
          <a:xfrm>
            <a:off x="6795710" y="2722292"/>
            <a:ext cx="1936128" cy="2113216"/>
          </a:xfrm>
          <a:prstGeom prst="rect">
            <a:avLst/>
          </a:prstGeom>
          <a:solidFill>
            <a:srgbClr val="002060"/>
          </a:solidFill>
          <a:ln cap="flat" cmpd="sng" w="9525">
            <a:solidFill>
              <a:srgbClr val="002060"/>
            </a:solidFill>
            <a:prstDash val="solid"/>
            <a:round/>
            <a:headEnd len="sm" w="sm" type="none"/>
            <a:tailEnd len="sm" w="sm" type="none"/>
          </a:ln>
        </p:spPr>
      </p:pic>
      <p:sp>
        <p:nvSpPr>
          <p:cNvPr id="208" name="Google Shape;208;ge8cb3603c4_0_79"/>
          <p:cNvSpPr txBox="1"/>
          <p:nvPr/>
        </p:nvSpPr>
        <p:spPr>
          <a:xfrm>
            <a:off x="4671637" y="4771730"/>
            <a:ext cx="4060200" cy="1620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“Down Man” Endurance Course - USNA</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ge8cb3603c4_0_540"/>
          <p:cNvSpPr txBox="1"/>
          <p:nvPr>
            <p:ph type="title"/>
          </p:nvPr>
        </p:nvSpPr>
        <p:spPr>
          <a:xfrm>
            <a:off x="172050" y="246262"/>
            <a:ext cx="8799900" cy="670800"/>
          </a:xfrm>
          <a:prstGeom prst="rect">
            <a:avLst/>
          </a:prstGeom>
          <a:noFill/>
          <a:ln>
            <a:noFill/>
          </a:ln>
        </p:spPr>
        <p:txBody>
          <a:bodyPr anchorCtr="0" anchor="ctr" bIns="0" lIns="68575" spcFirstLastPara="1" rIns="68575" wrap="square" tIns="34275">
            <a:noAutofit/>
          </a:bodyPr>
          <a:lstStyle/>
          <a:p>
            <a:pPr indent="0" lvl="0" marL="0" rtl="0" algn="ctr">
              <a:lnSpc>
                <a:spcPct val="100000"/>
              </a:lnSpc>
              <a:spcBef>
                <a:spcPts val="0"/>
              </a:spcBef>
              <a:spcAft>
                <a:spcPts val="0"/>
              </a:spcAft>
              <a:buSzPts val="1400"/>
              <a:buNone/>
            </a:pPr>
            <a:r>
              <a:rPr b="1" lang="en" sz="3900">
                <a:solidFill>
                  <a:schemeClr val="dk1"/>
                </a:solidFill>
              </a:rPr>
              <a:t>NSW PTE Lessons Learned</a:t>
            </a:r>
            <a:endParaRPr sz="3900"/>
          </a:p>
        </p:txBody>
      </p:sp>
      <p:sp>
        <p:nvSpPr>
          <p:cNvPr id="336" name="Google Shape;336;ge8cb3603c4_0_540"/>
          <p:cNvSpPr txBox="1"/>
          <p:nvPr/>
        </p:nvSpPr>
        <p:spPr>
          <a:xfrm>
            <a:off x="891750" y="1131255"/>
            <a:ext cx="7360500" cy="3879000"/>
          </a:xfrm>
          <a:prstGeom prst="rect">
            <a:avLst/>
          </a:prstGeom>
          <a:noFill/>
          <a:ln>
            <a:noFill/>
          </a:ln>
        </p:spPr>
        <p:txBody>
          <a:bodyPr anchorCtr="0" anchor="t" bIns="91425" lIns="91425" spcFirstLastPara="1" rIns="91425" wrap="square" tIns="91425">
            <a:spAutoFit/>
          </a:bodyPr>
          <a:lstStyle/>
          <a:p>
            <a:pPr indent="-330200" lvl="0" marL="457200" marR="0" rtl="0" algn="l">
              <a:lnSpc>
                <a:spcPct val="100000"/>
              </a:lnSpc>
              <a:spcBef>
                <a:spcPts val="0"/>
              </a:spcBef>
              <a:spcAft>
                <a:spcPts val="0"/>
              </a:spcAft>
              <a:buClr>
                <a:srgbClr val="000000"/>
              </a:buClr>
              <a:buSzPts val="1600"/>
              <a:buFont typeface="Arial"/>
              <a:buChar char="●"/>
            </a:pPr>
            <a:r>
              <a:rPr lang="en" sz="1600"/>
              <a:t>NSW’s Unique Value Proposition - conduct clandestine, special operations missions in various domains to include land and cyberspace, but primarily undersea, surface and over-the-beach capabilities (in support or independent of land/cyberspace operations). </a:t>
            </a:r>
            <a:endParaRPr b="0" i="0" sz="16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lang="en" sz="1600"/>
              <a:t>NSW shifting focuses to maintain its competitive edge</a:t>
            </a:r>
            <a:endParaRPr sz="1600"/>
          </a:p>
          <a:p>
            <a:pPr indent="-330200" lvl="1" marL="914400" marR="0" rtl="0" algn="l">
              <a:lnSpc>
                <a:spcPct val="100000"/>
              </a:lnSpc>
              <a:spcBef>
                <a:spcPts val="0"/>
              </a:spcBef>
              <a:spcAft>
                <a:spcPts val="0"/>
              </a:spcAft>
              <a:buSzPts val="1600"/>
              <a:buChar char="○"/>
            </a:pPr>
            <a:r>
              <a:rPr lang="en" sz="1600"/>
              <a:t>Countering Violent Extremist Organizations to Great-Power Competition</a:t>
            </a:r>
            <a:endParaRPr sz="1600"/>
          </a:p>
          <a:p>
            <a:pPr indent="-330200" lvl="1" marL="914400" marR="0" rtl="0" algn="l">
              <a:lnSpc>
                <a:spcPct val="100000"/>
              </a:lnSpc>
              <a:spcBef>
                <a:spcPts val="0"/>
              </a:spcBef>
              <a:spcAft>
                <a:spcPts val="0"/>
              </a:spcAft>
              <a:buSzPts val="1600"/>
              <a:buChar char="○"/>
            </a:pPr>
            <a:r>
              <a:rPr lang="en" sz="1600"/>
              <a:t>Land Warfare/Close Quarters Combat to Maritime Operations</a:t>
            </a:r>
            <a:endParaRPr sz="1600"/>
          </a:p>
          <a:p>
            <a:pPr indent="0" lvl="0" marL="0" marR="0" rtl="0" algn="l">
              <a:lnSpc>
                <a:spcPct val="100000"/>
              </a:lnSpc>
              <a:spcBef>
                <a:spcPts val="0"/>
              </a:spcBef>
              <a:spcAft>
                <a:spcPts val="0"/>
              </a:spcAft>
              <a:buNone/>
            </a:pPr>
            <a:r>
              <a:t/>
            </a:r>
            <a:endParaRPr sz="1600"/>
          </a:p>
          <a:p>
            <a:pPr indent="-330200" lvl="0" marL="457200" marR="0" rtl="0" algn="l">
              <a:lnSpc>
                <a:spcPct val="100000"/>
              </a:lnSpc>
              <a:spcBef>
                <a:spcPts val="0"/>
              </a:spcBef>
              <a:spcAft>
                <a:spcPts val="0"/>
              </a:spcAft>
              <a:buSzPts val="1600"/>
              <a:buChar char="●"/>
            </a:pPr>
            <a:r>
              <a:rPr lang="en" sz="1600"/>
              <a:t>Pipeline and responsibilities of NSW Officers</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a:p>
            <a:pPr indent="-330200" lvl="0" marL="457200" marR="0" rtl="0" algn="l">
              <a:lnSpc>
                <a:spcPct val="100000"/>
              </a:lnSpc>
              <a:spcBef>
                <a:spcPts val="0"/>
              </a:spcBef>
              <a:spcAft>
                <a:spcPts val="0"/>
              </a:spcAft>
              <a:buClr>
                <a:srgbClr val="000000"/>
              </a:buClr>
              <a:buSzPts val="1600"/>
              <a:buFont typeface="Arial"/>
              <a:buChar char="●"/>
            </a:pPr>
            <a:r>
              <a:rPr b="0" i="0" lang="en" sz="1600" u="none" cap="none" strike="noStrike">
                <a:solidFill>
                  <a:srgbClr val="000000"/>
                </a:solidFill>
                <a:latin typeface="Arial"/>
                <a:ea typeface="Arial"/>
                <a:cs typeface="Arial"/>
                <a:sym typeface="Arial"/>
              </a:rPr>
              <a:t>NSW Community Culture and Family</a:t>
            </a:r>
            <a:endParaRPr b="0" i="0" sz="16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None/>
            </a:pPr>
            <a:r>
              <a:t/>
            </a:r>
            <a:endParaRPr sz="1600"/>
          </a:p>
          <a:p>
            <a:pPr indent="-330200" lvl="0" marL="457200" marR="0" rtl="0" algn="l">
              <a:lnSpc>
                <a:spcPct val="100000"/>
              </a:lnSpc>
              <a:spcBef>
                <a:spcPts val="0"/>
              </a:spcBef>
              <a:spcAft>
                <a:spcPts val="0"/>
              </a:spcAft>
              <a:buSzPts val="1600"/>
              <a:buChar char="●"/>
            </a:pPr>
            <a:r>
              <a:rPr lang="en" sz="1600"/>
              <a:t>New “Whole Person” view of officer candidate selection</a:t>
            </a:r>
            <a:endParaRPr sz="16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ge8cb3603c4_0_93"/>
          <p:cNvPicPr preferRelativeResize="0"/>
          <p:nvPr/>
        </p:nvPicPr>
        <p:blipFill rotWithShape="1">
          <a:blip r:embed="rId3">
            <a:alphaModFix/>
          </a:blip>
          <a:srcRect b="20334" l="0" r="4214" t="26477"/>
          <a:stretch/>
        </p:blipFill>
        <p:spPr>
          <a:xfrm>
            <a:off x="339143" y="729072"/>
            <a:ext cx="2586979" cy="1913559"/>
          </a:xfrm>
          <a:prstGeom prst="rect">
            <a:avLst/>
          </a:prstGeom>
          <a:noFill/>
          <a:ln cap="flat" cmpd="sng" w="9525">
            <a:solidFill>
              <a:srgbClr val="002060"/>
            </a:solidFill>
            <a:prstDash val="solid"/>
            <a:round/>
            <a:headEnd len="sm" w="sm" type="none"/>
            <a:tailEnd len="sm" w="sm" type="none"/>
          </a:ln>
        </p:spPr>
      </p:pic>
      <p:pic>
        <p:nvPicPr>
          <p:cNvPr id="214" name="Google Shape;214;ge8cb3603c4_0_93"/>
          <p:cNvPicPr preferRelativeResize="0"/>
          <p:nvPr/>
        </p:nvPicPr>
        <p:blipFill rotWithShape="1">
          <a:blip r:embed="rId4">
            <a:alphaModFix/>
          </a:blip>
          <a:srcRect b="0" l="0" r="0" t="0"/>
          <a:stretch/>
        </p:blipFill>
        <p:spPr>
          <a:xfrm>
            <a:off x="192669" y="9460"/>
            <a:ext cx="550825" cy="838500"/>
          </a:xfrm>
          <a:prstGeom prst="rect">
            <a:avLst/>
          </a:prstGeom>
          <a:noFill/>
          <a:ln>
            <a:noFill/>
          </a:ln>
        </p:spPr>
      </p:pic>
      <p:pic>
        <p:nvPicPr>
          <p:cNvPr id="215" name="Google Shape;215;ge8cb3603c4_0_93"/>
          <p:cNvPicPr preferRelativeResize="0"/>
          <p:nvPr/>
        </p:nvPicPr>
        <p:blipFill rotWithShape="1">
          <a:blip r:embed="rId5">
            <a:alphaModFix/>
          </a:blip>
          <a:srcRect b="0" l="0" r="0" t="0"/>
          <a:stretch/>
        </p:blipFill>
        <p:spPr>
          <a:xfrm>
            <a:off x="8318937" y="216135"/>
            <a:ext cx="776575" cy="425150"/>
          </a:xfrm>
          <a:prstGeom prst="rect">
            <a:avLst/>
          </a:prstGeom>
          <a:noFill/>
          <a:ln>
            <a:noFill/>
          </a:ln>
        </p:spPr>
      </p:pic>
      <p:sp>
        <p:nvSpPr>
          <p:cNvPr id="216" name="Google Shape;216;ge8cb3603c4_0_93"/>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venir"/>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venir"/>
              <a:buNone/>
            </a:pPr>
            <a:r>
              <a:t/>
            </a:r>
            <a:endParaRPr b="0" i="0" sz="1100" u="none" cap="none" strike="noStrike">
              <a:solidFill>
                <a:srgbClr val="D20000"/>
              </a:solidFill>
              <a:latin typeface="Arial"/>
              <a:ea typeface="Arial"/>
              <a:cs typeface="Arial"/>
              <a:sym typeface="Arial"/>
            </a:endParaRPr>
          </a:p>
        </p:txBody>
      </p:sp>
      <p:sp>
        <p:nvSpPr>
          <p:cNvPr id="217" name="Google Shape;217;ge8cb3603c4_0_93"/>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venir"/>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venir"/>
              <a:buNone/>
            </a:pPr>
            <a:r>
              <a:t/>
            </a:r>
            <a:endParaRPr b="0" i="0" sz="1100" u="none" cap="none" strike="noStrike">
              <a:solidFill>
                <a:srgbClr val="D20000"/>
              </a:solidFill>
              <a:latin typeface="Arial"/>
              <a:ea typeface="Arial"/>
              <a:cs typeface="Arial"/>
              <a:sym typeface="Arial"/>
            </a:endParaRPr>
          </a:p>
        </p:txBody>
      </p:sp>
      <p:sp>
        <p:nvSpPr>
          <p:cNvPr id="218" name="Google Shape;218;ge8cb3603c4_0_93"/>
          <p:cNvSpPr txBox="1"/>
          <p:nvPr/>
        </p:nvSpPr>
        <p:spPr>
          <a:xfrm>
            <a:off x="1212750" y="244060"/>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1" i="0" lang="en" sz="2000" u="sng" cap="none" strike="noStrike">
                <a:solidFill>
                  <a:srgbClr val="001966"/>
                </a:solidFill>
                <a:latin typeface="Arial"/>
                <a:ea typeface="Arial"/>
                <a:cs typeface="Arial"/>
                <a:sym typeface="Arial"/>
              </a:rPr>
              <a:t>NSW PTE Block 1</a:t>
            </a:r>
            <a:endParaRPr b="1" i="0" sz="2000" u="sng" cap="none" strike="noStrike">
              <a:solidFill>
                <a:srgbClr val="0019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sng" cap="none" strike="noStrike">
              <a:solidFill>
                <a:srgbClr val="001966"/>
              </a:solidFill>
              <a:latin typeface="Arial"/>
              <a:ea typeface="Arial"/>
              <a:cs typeface="Arial"/>
              <a:sym typeface="Arial"/>
            </a:endParaRPr>
          </a:p>
        </p:txBody>
      </p:sp>
      <p:sp>
        <p:nvSpPr>
          <p:cNvPr id="219" name="Google Shape;219;ge8cb3603c4_0_93"/>
          <p:cNvSpPr txBox="1"/>
          <p:nvPr/>
        </p:nvSpPr>
        <p:spPr>
          <a:xfrm>
            <a:off x="205410" y="4840436"/>
            <a:ext cx="2854500" cy="1578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Small Arms Range</a:t>
            </a:r>
            <a:endParaRPr b="0" i="0" sz="1400" u="none" cap="none" strike="noStrike">
              <a:solidFill>
                <a:srgbClr val="000000"/>
              </a:solidFill>
              <a:latin typeface="Arial"/>
              <a:ea typeface="Arial"/>
              <a:cs typeface="Arial"/>
              <a:sym typeface="Arial"/>
            </a:endParaRPr>
          </a:p>
        </p:txBody>
      </p:sp>
      <p:sp>
        <p:nvSpPr>
          <p:cNvPr id="220" name="Google Shape;220;ge8cb3603c4_0_93"/>
          <p:cNvSpPr txBox="1"/>
          <p:nvPr/>
        </p:nvSpPr>
        <p:spPr>
          <a:xfrm>
            <a:off x="6463925" y="4840436"/>
            <a:ext cx="2007300" cy="1578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iFLY</a:t>
            </a:r>
            <a:endParaRPr b="0" i="0" sz="1400" u="none" cap="none" strike="noStrike">
              <a:solidFill>
                <a:srgbClr val="000000"/>
              </a:solidFill>
              <a:latin typeface="Arial"/>
              <a:ea typeface="Arial"/>
              <a:cs typeface="Arial"/>
              <a:sym typeface="Arial"/>
            </a:endParaRPr>
          </a:p>
        </p:txBody>
      </p:sp>
      <p:sp>
        <p:nvSpPr>
          <p:cNvPr id="221" name="Google Shape;221;ge8cb3603c4_0_93"/>
          <p:cNvSpPr txBox="1"/>
          <p:nvPr/>
        </p:nvSpPr>
        <p:spPr>
          <a:xfrm>
            <a:off x="339143" y="2582915"/>
            <a:ext cx="2586900" cy="1881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Grinder PT – Sandy Point Annapolis, MD</a:t>
            </a:r>
            <a:endParaRPr b="0" i="0" sz="1400" u="none" cap="none" strike="noStrike">
              <a:solidFill>
                <a:srgbClr val="000000"/>
              </a:solidFill>
              <a:latin typeface="Arial"/>
              <a:ea typeface="Arial"/>
              <a:cs typeface="Arial"/>
              <a:sym typeface="Arial"/>
            </a:endParaRPr>
          </a:p>
        </p:txBody>
      </p:sp>
      <p:sp>
        <p:nvSpPr>
          <p:cNvPr id="222" name="Google Shape;222;ge8cb3603c4_0_93"/>
          <p:cNvSpPr txBox="1"/>
          <p:nvPr/>
        </p:nvSpPr>
        <p:spPr>
          <a:xfrm>
            <a:off x="3422209" y="2580259"/>
            <a:ext cx="2299500" cy="1908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TRIDENT Exercise</a:t>
            </a:r>
            <a:endParaRPr b="0" i="0" sz="1400" u="none" cap="none" strike="noStrike">
              <a:solidFill>
                <a:srgbClr val="000000"/>
              </a:solidFill>
              <a:latin typeface="Arial"/>
              <a:ea typeface="Arial"/>
              <a:cs typeface="Arial"/>
              <a:sym typeface="Arial"/>
            </a:endParaRPr>
          </a:p>
        </p:txBody>
      </p:sp>
      <p:pic>
        <p:nvPicPr>
          <p:cNvPr id="223" name="Google Shape;223;ge8cb3603c4_0_93"/>
          <p:cNvPicPr preferRelativeResize="0"/>
          <p:nvPr/>
        </p:nvPicPr>
        <p:blipFill rotWithShape="1">
          <a:blip r:embed="rId6">
            <a:alphaModFix/>
          </a:blip>
          <a:srcRect b="46556" l="0" r="0" t="19582"/>
          <a:stretch/>
        </p:blipFill>
        <p:spPr>
          <a:xfrm>
            <a:off x="205411" y="2835510"/>
            <a:ext cx="2854443" cy="2004925"/>
          </a:xfrm>
          <a:prstGeom prst="rect">
            <a:avLst/>
          </a:prstGeom>
          <a:noFill/>
          <a:ln cap="flat" cmpd="sng" w="9525">
            <a:solidFill>
              <a:srgbClr val="002060"/>
            </a:solidFill>
            <a:prstDash val="solid"/>
            <a:round/>
            <a:headEnd len="sm" w="sm" type="none"/>
            <a:tailEnd len="sm" w="sm" type="none"/>
          </a:ln>
        </p:spPr>
      </p:pic>
      <p:pic>
        <p:nvPicPr>
          <p:cNvPr id="224" name="Google Shape;224;ge8cb3603c4_0_93"/>
          <p:cNvPicPr preferRelativeResize="0"/>
          <p:nvPr/>
        </p:nvPicPr>
        <p:blipFill rotWithShape="1">
          <a:blip r:embed="rId7">
            <a:alphaModFix/>
          </a:blip>
          <a:srcRect b="0" l="0" r="0" t="0"/>
          <a:stretch/>
        </p:blipFill>
        <p:spPr>
          <a:xfrm>
            <a:off x="3422209" y="729072"/>
            <a:ext cx="1041287" cy="1851187"/>
          </a:xfrm>
          <a:prstGeom prst="rect">
            <a:avLst/>
          </a:prstGeom>
          <a:noFill/>
          <a:ln cap="flat" cmpd="sng" w="9525">
            <a:solidFill>
              <a:srgbClr val="002060"/>
            </a:solidFill>
            <a:prstDash val="solid"/>
            <a:round/>
            <a:headEnd len="sm" w="sm" type="none"/>
            <a:tailEnd len="sm" w="sm" type="none"/>
          </a:ln>
        </p:spPr>
      </p:pic>
      <p:pic>
        <p:nvPicPr>
          <p:cNvPr id="225" name="Google Shape;225;ge8cb3603c4_0_93"/>
          <p:cNvPicPr preferRelativeResize="0"/>
          <p:nvPr/>
        </p:nvPicPr>
        <p:blipFill rotWithShape="1">
          <a:blip r:embed="rId8">
            <a:alphaModFix/>
          </a:blip>
          <a:srcRect b="13627" l="0" r="3119" t="10493"/>
          <a:stretch/>
        </p:blipFill>
        <p:spPr>
          <a:xfrm>
            <a:off x="4457323" y="729073"/>
            <a:ext cx="1264467" cy="1851187"/>
          </a:xfrm>
          <a:prstGeom prst="rect">
            <a:avLst/>
          </a:prstGeom>
          <a:noFill/>
          <a:ln cap="flat" cmpd="sng" w="9525">
            <a:solidFill>
              <a:srgbClr val="002060"/>
            </a:solidFill>
            <a:prstDash val="solid"/>
            <a:round/>
            <a:headEnd len="sm" w="sm" type="none"/>
            <a:tailEnd len="sm" w="sm" type="none"/>
          </a:ln>
        </p:spPr>
      </p:pic>
      <p:pic>
        <p:nvPicPr>
          <p:cNvPr id="226" name="Google Shape;226;ge8cb3603c4_0_93"/>
          <p:cNvPicPr preferRelativeResize="0"/>
          <p:nvPr/>
        </p:nvPicPr>
        <p:blipFill rotWithShape="1">
          <a:blip r:embed="rId9">
            <a:alphaModFix/>
          </a:blip>
          <a:srcRect b="0" l="0" r="0" t="0"/>
          <a:stretch/>
        </p:blipFill>
        <p:spPr>
          <a:xfrm>
            <a:off x="6463927" y="2835510"/>
            <a:ext cx="2007438" cy="2007438"/>
          </a:xfrm>
          <a:prstGeom prst="rect">
            <a:avLst/>
          </a:prstGeom>
          <a:noFill/>
          <a:ln cap="flat" cmpd="sng" w="9525">
            <a:solidFill>
              <a:srgbClr val="002060"/>
            </a:solidFill>
            <a:prstDash val="solid"/>
            <a:round/>
            <a:headEnd len="sm" w="sm" type="none"/>
            <a:tailEnd len="sm" w="sm" type="none"/>
          </a:ln>
        </p:spPr>
      </p:pic>
      <p:pic>
        <p:nvPicPr>
          <p:cNvPr id="227" name="Google Shape;227;ge8cb3603c4_0_93"/>
          <p:cNvPicPr preferRelativeResize="0"/>
          <p:nvPr/>
        </p:nvPicPr>
        <p:blipFill rotWithShape="1">
          <a:blip r:embed="rId10">
            <a:alphaModFix/>
          </a:blip>
          <a:srcRect b="11467" l="0" r="0" t="11258"/>
          <a:stretch/>
        </p:blipFill>
        <p:spPr>
          <a:xfrm>
            <a:off x="3605078" y="2835509"/>
            <a:ext cx="1933843" cy="2004926"/>
          </a:xfrm>
          <a:prstGeom prst="rect">
            <a:avLst/>
          </a:prstGeom>
          <a:noFill/>
          <a:ln cap="flat" cmpd="sng" w="9525">
            <a:solidFill>
              <a:srgbClr val="002060"/>
            </a:solidFill>
            <a:prstDash val="solid"/>
            <a:round/>
            <a:headEnd len="sm" w="sm" type="none"/>
            <a:tailEnd len="sm" w="sm" type="none"/>
          </a:ln>
        </p:spPr>
      </p:pic>
      <p:pic>
        <p:nvPicPr>
          <p:cNvPr id="228" name="Google Shape;228;ge8cb3603c4_0_93"/>
          <p:cNvPicPr preferRelativeResize="0"/>
          <p:nvPr/>
        </p:nvPicPr>
        <p:blipFill rotWithShape="1">
          <a:blip r:embed="rId11">
            <a:alphaModFix/>
          </a:blip>
          <a:srcRect b="0" l="0" r="0" t="0"/>
          <a:stretch/>
        </p:blipFill>
        <p:spPr>
          <a:xfrm>
            <a:off x="6217876" y="729072"/>
            <a:ext cx="2499542" cy="1851187"/>
          </a:xfrm>
          <a:prstGeom prst="rect">
            <a:avLst/>
          </a:prstGeom>
          <a:noFill/>
          <a:ln cap="flat" cmpd="sng" w="9525">
            <a:solidFill>
              <a:srgbClr val="002060"/>
            </a:solidFill>
            <a:prstDash val="solid"/>
            <a:round/>
            <a:headEnd len="sm" w="sm" type="none"/>
            <a:tailEnd len="sm" w="sm" type="none"/>
          </a:ln>
        </p:spPr>
      </p:pic>
      <p:sp>
        <p:nvSpPr>
          <p:cNvPr id="229" name="Google Shape;229;ge8cb3603c4_0_93"/>
          <p:cNvSpPr txBox="1"/>
          <p:nvPr/>
        </p:nvSpPr>
        <p:spPr>
          <a:xfrm>
            <a:off x="3605078" y="4840436"/>
            <a:ext cx="1933800" cy="1578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Camp Legacy</a:t>
            </a:r>
            <a:endParaRPr b="0" i="0" sz="1400" u="none" cap="none" strike="noStrike">
              <a:solidFill>
                <a:srgbClr val="000000"/>
              </a:solidFill>
              <a:latin typeface="Arial"/>
              <a:ea typeface="Arial"/>
              <a:cs typeface="Arial"/>
              <a:sym typeface="Arial"/>
            </a:endParaRPr>
          </a:p>
        </p:txBody>
      </p:sp>
      <p:sp>
        <p:nvSpPr>
          <p:cNvPr id="230" name="Google Shape;230;ge8cb3603c4_0_93"/>
          <p:cNvSpPr txBox="1"/>
          <p:nvPr/>
        </p:nvSpPr>
        <p:spPr>
          <a:xfrm>
            <a:off x="6217877" y="2578926"/>
            <a:ext cx="2499600" cy="1908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TRIDENT Exercise</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pic>
        <p:nvPicPr>
          <p:cNvPr id="235" name="Google Shape;235;ge8cb3603c4_0_232"/>
          <p:cNvPicPr preferRelativeResize="0"/>
          <p:nvPr/>
        </p:nvPicPr>
        <p:blipFill rotWithShape="1">
          <a:blip r:embed="rId3">
            <a:alphaModFix/>
          </a:blip>
          <a:srcRect b="0" l="0" r="0" t="0"/>
          <a:stretch/>
        </p:blipFill>
        <p:spPr>
          <a:xfrm>
            <a:off x="192669" y="9460"/>
            <a:ext cx="550825" cy="838500"/>
          </a:xfrm>
          <a:prstGeom prst="rect">
            <a:avLst/>
          </a:prstGeom>
          <a:noFill/>
          <a:ln>
            <a:noFill/>
          </a:ln>
        </p:spPr>
      </p:pic>
      <p:pic>
        <p:nvPicPr>
          <p:cNvPr id="236" name="Google Shape;236;ge8cb3603c4_0_232"/>
          <p:cNvPicPr preferRelativeResize="0"/>
          <p:nvPr/>
        </p:nvPicPr>
        <p:blipFill rotWithShape="1">
          <a:blip r:embed="rId4">
            <a:alphaModFix/>
          </a:blip>
          <a:srcRect b="0" l="0" r="0" t="0"/>
          <a:stretch/>
        </p:blipFill>
        <p:spPr>
          <a:xfrm>
            <a:off x="8318937" y="216135"/>
            <a:ext cx="776575" cy="425150"/>
          </a:xfrm>
          <a:prstGeom prst="rect">
            <a:avLst/>
          </a:prstGeom>
          <a:noFill/>
          <a:ln>
            <a:noFill/>
          </a:ln>
        </p:spPr>
      </p:pic>
      <p:sp>
        <p:nvSpPr>
          <p:cNvPr id="237" name="Google Shape;237;ge8cb3603c4_0_232"/>
          <p:cNvSpPr txBox="1"/>
          <p:nvPr/>
        </p:nvSpPr>
        <p:spPr>
          <a:xfrm>
            <a:off x="1212750" y="244060"/>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sng" cap="none" strike="noStrike">
                <a:solidFill>
                  <a:srgbClr val="001966"/>
                </a:solidFill>
                <a:latin typeface="Arial"/>
                <a:ea typeface="Arial"/>
                <a:cs typeface="Arial"/>
                <a:sym typeface="Arial"/>
              </a:rPr>
              <a:t>NSW PTE BLOCK 2</a:t>
            </a:r>
            <a:endParaRPr b="1" i="0" sz="2000" u="sng" cap="none" strike="noStrike">
              <a:solidFill>
                <a:srgbClr val="001966"/>
              </a:solidFill>
              <a:latin typeface="Arial"/>
              <a:ea typeface="Arial"/>
              <a:cs typeface="Arial"/>
              <a:sym typeface="Arial"/>
            </a:endParaRPr>
          </a:p>
        </p:txBody>
      </p:sp>
      <p:sp>
        <p:nvSpPr>
          <p:cNvPr id="238" name="Google Shape;238;ge8cb3603c4_0_232"/>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39" name="Google Shape;239;ge8cb3603c4_0_232"/>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40" name="Google Shape;240;ge8cb3603c4_0_232"/>
          <p:cNvSpPr txBox="1"/>
          <p:nvPr/>
        </p:nvSpPr>
        <p:spPr>
          <a:xfrm>
            <a:off x="412113" y="944625"/>
            <a:ext cx="3966900" cy="2647500"/>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WHO:</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1966"/>
              </a:buClr>
              <a:buSzPts val="1000"/>
              <a:buFont typeface="Arial"/>
              <a:buChar char="•"/>
            </a:pPr>
            <a:r>
              <a:rPr b="0" i="0" lang="en" sz="1000" u="none" cap="none" strike="noStrike">
                <a:solidFill>
                  <a:srgbClr val="001966"/>
                </a:solidFill>
                <a:latin typeface="Arial"/>
                <a:ea typeface="Arial"/>
                <a:cs typeface="Arial"/>
                <a:sym typeface="Arial"/>
              </a:rPr>
              <a:t>10 x Class of 2023 Midshipmen</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1966"/>
              </a:buClr>
              <a:buSzPts val="1000"/>
              <a:buFont typeface="Arial"/>
              <a:buChar char="•"/>
            </a:pPr>
            <a:r>
              <a:rPr b="0" i="0" lang="en" sz="1000" u="none" cap="none" strike="noStrike">
                <a:solidFill>
                  <a:srgbClr val="001966"/>
                </a:solidFill>
                <a:latin typeface="Arial"/>
                <a:ea typeface="Arial"/>
                <a:cs typeface="Arial"/>
                <a:sym typeface="Arial"/>
              </a:rPr>
              <a:t>1 x USNA SEAL Program Staff</a:t>
            </a:r>
            <a:endParaRPr b="0" i="0" sz="1400" u="none" cap="none" strike="noStrike">
              <a:solidFill>
                <a:srgbClr val="000000"/>
              </a:solidFill>
              <a:latin typeface="Arial"/>
              <a:ea typeface="Arial"/>
              <a:cs typeface="Arial"/>
              <a:sym typeface="Arial"/>
            </a:endParaRPr>
          </a:p>
          <a:p>
            <a:pPr indent="-171450" lvl="0" marL="171450" marR="0" rtl="0" algn="l">
              <a:lnSpc>
                <a:spcPct val="100000"/>
              </a:lnSpc>
              <a:spcBef>
                <a:spcPts val="0"/>
              </a:spcBef>
              <a:spcAft>
                <a:spcPts val="0"/>
              </a:spcAft>
              <a:buClr>
                <a:srgbClr val="001966"/>
              </a:buClr>
              <a:buSzPts val="1000"/>
              <a:buFont typeface="Arial"/>
              <a:buChar char="•"/>
            </a:pPr>
            <a:r>
              <a:rPr b="0" i="0" lang="en" sz="1000" u="none" cap="none" strike="noStrike">
                <a:solidFill>
                  <a:srgbClr val="001966"/>
                </a:solidFill>
                <a:latin typeface="Arial"/>
                <a:ea typeface="Arial"/>
                <a:cs typeface="Arial"/>
                <a:sym typeface="Arial"/>
              </a:rPr>
              <a:t>1 x NSW Group 2 SEAL</a:t>
            </a:r>
            <a:endParaRPr b="0" i="0" sz="1400" u="none" cap="none" strike="noStrike">
              <a:solidFill>
                <a:srgbClr val="000000"/>
              </a:solidFill>
              <a:latin typeface="Arial"/>
              <a:ea typeface="Arial"/>
              <a:cs typeface="Arial"/>
              <a:sym typeface="Arial"/>
            </a:endParaRPr>
          </a:p>
          <a:p>
            <a:pPr indent="-107950" lvl="0" marL="171450" marR="0" rtl="0" algn="l">
              <a:lnSpc>
                <a:spcPct val="100000"/>
              </a:lnSpc>
              <a:spcBef>
                <a:spcPts val="0"/>
              </a:spcBef>
              <a:spcAft>
                <a:spcPts val="0"/>
              </a:spcAft>
              <a:buClr>
                <a:srgbClr val="001966"/>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WHAT: Class of 2023 NSW Exposure</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WHERE: Annapolis, MD; JEB Little Creek, VA</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WHEN: 30JUN21-16JUL21</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WHY: To provide exposure for rising 2/C to the NSW community.</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Scheme of Maneuver:</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-5 days at USNA with LCDR Beitler</a:t>
            </a:r>
            <a:endParaRPr b="0" i="0" sz="10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000" u="none" cap="none" strike="noStrike">
                <a:solidFill>
                  <a:srgbClr val="001966"/>
                </a:solidFill>
                <a:latin typeface="Arial"/>
                <a:ea typeface="Arial"/>
                <a:cs typeface="Arial"/>
                <a:sym typeface="Arial"/>
              </a:rPr>
              <a:t>-12 days at JEB Little Creek, VA.</a:t>
            </a:r>
            <a:endParaRPr b="0" i="0" sz="1000" u="none" cap="none" strike="noStrike">
              <a:solidFill>
                <a:srgbClr val="001966"/>
              </a:solidFill>
              <a:latin typeface="Arial"/>
              <a:ea typeface="Arial"/>
              <a:cs typeface="Arial"/>
              <a:sym typeface="Arial"/>
            </a:endParaRPr>
          </a:p>
        </p:txBody>
      </p:sp>
      <p:sp>
        <p:nvSpPr>
          <p:cNvPr id="241" name="Google Shape;241;ge8cb3603c4_0_232"/>
          <p:cNvSpPr txBox="1"/>
          <p:nvPr/>
        </p:nvSpPr>
        <p:spPr>
          <a:xfrm>
            <a:off x="4647024" y="3282888"/>
            <a:ext cx="4084800" cy="1659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9125">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Multi-Purpose Canine - JEB Little Creek, VA  </a:t>
            </a:r>
            <a:endParaRPr b="0" i="0" sz="800" u="none" cap="none" strike="noStrike">
              <a:solidFill>
                <a:srgbClr val="001966"/>
              </a:solidFill>
              <a:latin typeface="Arial"/>
              <a:ea typeface="Arial"/>
              <a:cs typeface="Arial"/>
              <a:sym typeface="Arial"/>
            </a:endParaRPr>
          </a:p>
        </p:txBody>
      </p:sp>
      <p:pic>
        <p:nvPicPr>
          <p:cNvPr id="242" name="Google Shape;242;ge8cb3603c4_0_232"/>
          <p:cNvPicPr preferRelativeResize="0"/>
          <p:nvPr/>
        </p:nvPicPr>
        <p:blipFill rotWithShape="1">
          <a:blip r:embed="rId5">
            <a:alphaModFix/>
          </a:blip>
          <a:srcRect b="0" l="9236" r="9244" t="19133"/>
          <a:stretch/>
        </p:blipFill>
        <p:spPr>
          <a:xfrm>
            <a:off x="4640284" y="1345810"/>
            <a:ext cx="2479057" cy="1844477"/>
          </a:xfrm>
          <a:prstGeom prst="rect">
            <a:avLst/>
          </a:prstGeom>
          <a:noFill/>
          <a:ln>
            <a:noFill/>
          </a:ln>
        </p:spPr>
      </p:pic>
      <p:pic>
        <p:nvPicPr>
          <p:cNvPr id="243" name="Google Shape;243;ge8cb3603c4_0_232"/>
          <p:cNvPicPr preferRelativeResize="0"/>
          <p:nvPr/>
        </p:nvPicPr>
        <p:blipFill rotWithShape="1">
          <a:blip r:embed="rId6">
            <a:alphaModFix/>
          </a:blip>
          <a:srcRect b="4649" l="520" r="-520" t="11274"/>
          <a:stretch/>
        </p:blipFill>
        <p:spPr>
          <a:xfrm>
            <a:off x="7119338" y="1350098"/>
            <a:ext cx="1643856" cy="184271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e8cb3603c4_0_244"/>
          <p:cNvPicPr preferRelativeResize="0"/>
          <p:nvPr/>
        </p:nvPicPr>
        <p:blipFill rotWithShape="1">
          <a:blip r:embed="rId3">
            <a:alphaModFix/>
          </a:blip>
          <a:srcRect b="0" l="0" r="0" t="0"/>
          <a:stretch/>
        </p:blipFill>
        <p:spPr>
          <a:xfrm>
            <a:off x="192669" y="9460"/>
            <a:ext cx="550825" cy="838500"/>
          </a:xfrm>
          <a:prstGeom prst="rect">
            <a:avLst/>
          </a:prstGeom>
          <a:noFill/>
          <a:ln>
            <a:noFill/>
          </a:ln>
        </p:spPr>
      </p:pic>
      <p:pic>
        <p:nvPicPr>
          <p:cNvPr id="249" name="Google Shape;249;ge8cb3603c4_0_244"/>
          <p:cNvPicPr preferRelativeResize="0"/>
          <p:nvPr/>
        </p:nvPicPr>
        <p:blipFill rotWithShape="1">
          <a:blip r:embed="rId4">
            <a:alphaModFix/>
          </a:blip>
          <a:srcRect b="0" l="0" r="0" t="0"/>
          <a:stretch/>
        </p:blipFill>
        <p:spPr>
          <a:xfrm>
            <a:off x="8318937" y="216135"/>
            <a:ext cx="776575" cy="425150"/>
          </a:xfrm>
          <a:prstGeom prst="rect">
            <a:avLst/>
          </a:prstGeom>
          <a:noFill/>
          <a:ln>
            <a:noFill/>
          </a:ln>
        </p:spPr>
      </p:pic>
      <p:sp>
        <p:nvSpPr>
          <p:cNvPr id="250" name="Google Shape;250;ge8cb3603c4_0_244"/>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51" name="Google Shape;251;ge8cb3603c4_0_244"/>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52" name="Google Shape;252;ge8cb3603c4_0_244"/>
          <p:cNvSpPr txBox="1"/>
          <p:nvPr/>
        </p:nvSpPr>
        <p:spPr>
          <a:xfrm>
            <a:off x="1212750" y="244060"/>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1" i="0" lang="en" sz="2000" u="sng" cap="none" strike="noStrike">
                <a:solidFill>
                  <a:srgbClr val="001966"/>
                </a:solidFill>
                <a:latin typeface="Arial"/>
                <a:ea typeface="Arial"/>
                <a:cs typeface="Arial"/>
                <a:sym typeface="Arial"/>
              </a:rPr>
              <a:t>NSW PTE BLOCK 2</a:t>
            </a:r>
            <a:endParaRPr b="1" i="0" sz="2000" u="sng" cap="none" strike="noStrike">
              <a:solidFill>
                <a:srgbClr val="0019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sng" cap="none" strike="noStrike">
              <a:solidFill>
                <a:srgbClr val="001966"/>
              </a:solidFill>
              <a:latin typeface="Arial"/>
              <a:ea typeface="Arial"/>
              <a:cs typeface="Arial"/>
              <a:sym typeface="Arial"/>
            </a:endParaRPr>
          </a:p>
        </p:txBody>
      </p:sp>
      <p:sp>
        <p:nvSpPr>
          <p:cNvPr id="253" name="Google Shape;253;ge8cb3603c4_0_244"/>
          <p:cNvSpPr txBox="1"/>
          <p:nvPr/>
        </p:nvSpPr>
        <p:spPr>
          <a:xfrm>
            <a:off x="1487575" y="2554535"/>
            <a:ext cx="2376600" cy="1809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None/>
            </a:pPr>
            <a:r>
              <a:rPr b="0" i="0" lang="en" sz="800" u="none" cap="none" strike="noStrike">
                <a:solidFill>
                  <a:srgbClr val="001966"/>
                </a:solidFill>
                <a:latin typeface="Arial"/>
                <a:ea typeface="Arial"/>
                <a:cs typeface="Arial"/>
                <a:sym typeface="Arial"/>
              </a:rPr>
              <a:t>High Obstacle/Confidence Course</a:t>
            </a:r>
            <a:endParaRPr b="0" i="0" sz="1400" u="none" cap="none" strike="noStrike">
              <a:solidFill>
                <a:srgbClr val="000000"/>
              </a:solidFill>
              <a:latin typeface="Arial"/>
              <a:ea typeface="Arial"/>
              <a:cs typeface="Arial"/>
              <a:sym typeface="Arial"/>
            </a:endParaRPr>
          </a:p>
        </p:txBody>
      </p:sp>
      <p:sp>
        <p:nvSpPr>
          <p:cNvPr id="254" name="Google Shape;254;ge8cb3603c4_0_244"/>
          <p:cNvSpPr txBox="1"/>
          <p:nvPr/>
        </p:nvSpPr>
        <p:spPr>
          <a:xfrm>
            <a:off x="4899150" y="2555974"/>
            <a:ext cx="3584700" cy="1620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“Down Man” Endurance Course</a:t>
            </a:r>
            <a:endParaRPr b="0" i="0" sz="1400" u="none" cap="none" strike="noStrike">
              <a:solidFill>
                <a:srgbClr val="000000"/>
              </a:solidFill>
              <a:latin typeface="Arial"/>
              <a:ea typeface="Arial"/>
              <a:cs typeface="Arial"/>
              <a:sym typeface="Arial"/>
            </a:endParaRPr>
          </a:p>
        </p:txBody>
      </p:sp>
      <p:sp>
        <p:nvSpPr>
          <p:cNvPr id="255" name="Google Shape;255;ge8cb3603c4_0_244"/>
          <p:cNvSpPr txBox="1"/>
          <p:nvPr/>
        </p:nvSpPr>
        <p:spPr>
          <a:xfrm>
            <a:off x="130375" y="4627975"/>
            <a:ext cx="2545500" cy="2754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CQC Course- LT Jack Kuenzle</a:t>
            </a:r>
            <a:endParaRPr b="0" i="0" sz="1400" u="none" cap="none" strike="noStrike">
              <a:solidFill>
                <a:srgbClr val="000000"/>
              </a:solidFill>
              <a:latin typeface="Arial"/>
              <a:ea typeface="Arial"/>
              <a:cs typeface="Arial"/>
              <a:sym typeface="Arial"/>
            </a:endParaRPr>
          </a:p>
        </p:txBody>
      </p:sp>
      <p:sp>
        <p:nvSpPr>
          <p:cNvPr id="256" name="Google Shape;256;ge8cb3603c4_0_244"/>
          <p:cNvSpPr txBox="1"/>
          <p:nvPr/>
        </p:nvSpPr>
        <p:spPr>
          <a:xfrm>
            <a:off x="2868387" y="4627975"/>
            <a:ext cx="3630600" cy="2754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Match House</a:t>
            </a:r>
            <a:endParaRPr b="0" i="0" sz="1400" u="none" cap="none" strike="noStrike">
              <a:solidFill>
                <a:srgbClr val="000000"/>
              </a:solidFill>
              <a:latin typeface="Arial"/>
              <a:ea typeface="Arial"/>
              <a:cs typeface="Arial"/>
              <a:sym typeface="Arial"/>
            </a:endParaRPr>
          </a:p>
        </p:txBody>
      </p:sp>
      <p:sp>
        <p:nvSpPr>
          <p:cNvPr id="257" name="Google Shape;257;ge8cb3603c4_0_244"/>
          <p:cNvSpPr txBox="1"/>
          <p:nvPr/>
        </p:nvSpPr>
        <p:spPr>
          <a:xfrm>
            <a:off x="6691500" y="4627975"/>
            <a:ext cx="2322000" cy="2754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0" i="0" lang="en" sz="800" u="none" cap="none" strike="noStrike">
                <a:solidFill>
                  <a:srgbClr val="001966"/>
                </a:solidFill>
                <a:latin typeface="Arial"/>
                <a:ea typeface="Arial"/>
                <a:cs typeface="Arial"/>
                <a:sym typeface="Arial"/>
              </a:rPr>
              <a:t>Role-players for SEAL Team 8 CQC</a:t>
            </a:r>
            <a:endParaRPr b="0" i="0" sz="1400" u="none" cap="none" strike="noStrike">
              <a:solidFill>
                <a:srgbClr val="000000"/>
              </a:solidFill>
              <a:latin typeface="Arial"/>
              <a:ea typeface="Arial"/>
              <a:cs typeface="Arial"/>
              <a:sym typeface="Arial"/>
            </a:endParaRPr>
          </a:p>
        </p:txBody>
      </p:sp>
      <p:pic>
        <p:nvPicPr>
          <p:cNvPr id="258" name="Google Shape;258;ge8cb3603c4_0_244"/>
          <p:cNvPicPr preferRelativeResize="0"/>
          <p:nvPr/>
        </p:nvPicPr>
        <p:blipFill rotWithShape="1">
          <a:blip r:embed="rId5">
            <a:alphaModFix/>
          </a:blip>
          <a:srcRect b="0" l="0" r="0" t="14813"/>
          <a:stretch/>
        </p:blipFill>
        <p:spPr>
          <a:xfrm>
            <a:off x="5246884" y="732061"/>
            <a:ext cx="2684366" cy="1714994"/>
          </a:xfrm>
          <a:prstGeom prst="rect">
            <a:avLst/>
          </a:prstGeom>
          <a:noFill/>
          <a:ln>
            <a:noFill/>
          </a:ln>
        </p:spPr>
      </p:pic>
      <p:pic>
        <p:nvPicPr>
          <p:cNvPr id="259" name="Google Shape;259;ge8cb3603c4_0_244"/>
          <p:cNvPicPr preferRelativeResize="0"/>
          <p:nvPr/>
        </p:nvPicPr>
        <p:blipFill rotWithShape="1">
          <a:blip r:embed="rId6">
            <a:alphaModFix/>
          </a:blip>
          <a:srcRect b="4145" l="10732" r="15149" t="3943"/>
          <a:stretch/>
        </p:blipFill>
        <p:spPr>
          <a:xfrm>
            <a:off x="3299630" y="2797440"/>
            <a:ext cx="2544739" cy="1739503"/>
          </a:xfrm>
          <a:prstGeom prst="rect">
            <a:avLst/>
          </a:prstGeom>
          <a:noFill/>
          <a:ln>
            <a:noFill/>
          </a:ln>
        </p:spPr>
      </p:pic>
      <p:pic>
        <p:nvPicPr>
          <p:cNvPr id="260" name="Google Shape;260;ge8cb3603c4_0_244"/>
          <p:cNvPicPr preferRelativeResize="0"/>
          <p:nvPr/>
        </p:nvPicPr>
        <p:blipFill rotWithShape="1">
          <a:blip r:embed="rId7">
            <a:alphaModFix/>
          </a:blip>
          <a:srcRect b="0" l="0" r="0" t="16142"/>
          <a:stretch/>
        </p:blipFill>
        <p:spPr>
          <a:xfrm>
            <a:off x="6917622" y="2848647"/>
            <a:ext cx="1945201" cy="1707349"/>
          </a:xfrm>
          <a:prstGeom prst="rect">
            <a:avLst/>
          </a:prstGeom>
          <a:noFill/>
          <a:ln>
            <a:noFill/>
          </a:ln>
        </p:spPr>
      </p:pic>
      <p:pic>
        <p:nvPicPr>
          <p:cNvPr id="261" name="Google Shape;261;ge8cb3603c4_0_244"/>
          <p:cNvPicPr preferRelativeResize="0"/>
          <p:nvPr/>
        </p:nvPicPr>
        <p:blipFill rotWithShape="1">
          <a:blip r:embed="rId8">
            <a:alphaModFix/>
          </a:blip>
          <a:srcRect b="19649" l="0" r="0" t="8027"/>
          <a:stretch/>
        </p:blipFill>
        <p:spPr>
          <a:xfrm>
            <a:off x="419476" y="2850520"/>
            <a:ext cx="1911037" cy="1735298"/>
          </a:xfrm>
          <a:prstGeom prst="rect">
            <a:avLst/>
          </a:prstGeom>
          <a:noFill/>
          <a:ln>
            <a:noFill/>
          </a:ln>
        </p:spPr>
      </p:pic>
      <p:pic>
        <p:nvPicPr>
          <p:cNvPr id="262" name="Google Shape;262;ge8cb3603c4_0_244"/>
          <p:cNvPicPr preferRelativeResize="0"/>
          <p:nvPr/>
        </p:nvPicPr>
        <p:blipFill rotWithShape="1">
          <a:blip r:embed="rId9">
            <a:alphaModFix/>
          </a:blip>
          <a:srcRect b="19169" l="0" r="0" t="21335"/>
          <a:stretch/>
        </p:blipFill>
        <p:spPr>
          <a:xfrm>
            <a:off x="753140" y="776582"/>
            <a:ext cx="3845470" cy="1715903"/>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e8cb3603c4_0_306"/>
          <p:cNvPicPr preferRelativeResize="0"/>
          <p:nvPr/>
        </p:nvPicPr>
        <p:blipFill rotWithShape="1">
          <a:blip r:embed="rId3">
            <a:alphaModFix/>
          </a:blip>
          <a:srcRect b="0" l="0" r="0" t="0"/>
          <a:stretch/>
        </p:blipFill>
        <p:spPr>
          <a:xfrm>
            <a:off x="192669" y="9460"/>
            <a:ext cx="550825" cy="838500"/>
          </a:xfrm>
          <a:prstGeom prst="rect">
            <a:avLst/>
          </a:prstGeom>
          <a:noFill/>
          <a:ln>
            <a:noFill/>
          </a:ln>
        </p:spPr>
      </p:pic>
      <p:pic>
        <p:nvPicPr>
          <p:cNvPr id="268" name="Google Shape;268;ge8cb3603c4_0_306"/>
          <p:cNvPicPr preferRelativeResize="0"/>
          <p:nvPr/>
        </p:nvPicPr>
        <p:blipFill rotWithShape="1">
          <a:blip r:embed="rId4">
            <a:alphaModFix/>
          </a:blip>
          <a:srcRect b="0" l="0" r="0" t="0"/>
          <a:stretch/>
        </p:blipFill>
        <p:spPr>
          <a:xfrm>
            <a:off x="8318937" y="216135"/>
            <a:ext cx="776575" cy="425150"/>
          </a:xfrm>
          <a:prstGeom prst="rect">
            <a:avLst/>
          </a:prstGeom>
          <a:noFill/>
          <a:ln>
            <a:noFill/>
          </a:ln>
        </p:spPr>
      </p:pic>
      <p:sp>
        <p:nvSpPr>
          <p:cNvPr id="269" name="Google Shape;269;ge8cb3603c4_0_306"/>
          <p:cNvSpPr txBox="1"/>
          <p:nvPr/>
        </p:nvSpPr>
        <p:spPr>
          <a:xfrm>
            <a:off x="1212750" y="244060"/>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000"/>
              <a:buFont typeface="Arial"/>
              <a:buNone/>
            </a:pPr>
            <a:r>
              <a:rPr b="1" i="0" lang="en" sz="2000" u="sng" cap="none" strike="noStrike">
                <a:solidFill>
                  <a:srgbClr val="001966"/>
                </a:solidFill>
                <a:latin typeface="Arial"/>
                <a:ea typeface="Arial"/>
                <a:cs typeface="Arial"/>
                <a:sym typeface="Arial"/>
              </a:rPr>
              <a:t>NSW PTE BLOCK </a:t>
            </a:r>
            <a:r>
              <a:rPr b="1" lang="en" sz="2000" u="sng">
                <a:solidFill>
                  <a:srgbClr val="001966"/>
                </a:solidFill>
              </a:rPr>
              <a:t>3</a:t>
            </a:r>
            <a:endParaRPr b="1" i="0" sz="2000" u="sng" cap="none" strike="noStrike">
              <a:solidFill>
                <a:srgbClr val="001966"/>
              </a:solidFill>
              <a:latin typeface="Arial"/>
              <a:ea typeface="Arial"/>
              <a:cs typeface="Arial"/>
              <a:sym typeface="Arial"/>
            </a:endParaRPr>
          </a:p>
        </p:txBody>
      </p:sp>
      <p:sp>
        <p:nvSpPr>
          <p:cNvPr id="270" name="Google Shape;270;ge8cb3603c4_0_306"/>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71" name="Google Shape;271;ge8cb3603c4_0_306"/>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72" name="Google Shape;272;ge8cb3603c4_0_306"/>
          <p:cNvSpPr txBox="1"/>
          <p:nvPr/>
        </p:nvSpPr>
        <p:spPr>
          <a:xfrm>
            <a:off x="192675" y="714600"/>
            <a:ext cx="4036800" cy="4248300"/>
          </a:xfrm>
          <a:prstGeom prst="rect">
            <a:avLst/>
          </a:prstGeom>
          <a:solidFill>
            <a:schemeClr val="lt1"/>
          </a:solidFill>
          <a:ln cap="flat" cmpd="sng" w="9525">
            <a:solidFill>
              <a:srgbClr val="00206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WHO</a:t>
            </a:r>
            <a:r>
              <a:rPr b="0" i="0" lang="en" sz="1100" u="none" cap="none" strike="noStrike">
                <a:solidFill>
                  <a:srgbClr val="001966"/>
                </a:solidFill>
                <a:latin typeface="Arial"/>
                <a:ea typeface="Arial"/>
                <a:cs typeface="Arial"/>
                <a:sym typeface="Arial"/>
              </a:rPr>
              <a:t>:</a:t>
            </a:r>
            <a:endParaRPr b="0" i="0" sz="1500" u="none" cap="none" strike="noStrike">
              <a:solidFill>
                <a:srgbClr val="000000"/>
              </a:solidFill>
              <a:latin typeface="Arial"/>
              <a:ea typeface="Arial"/>
              <a:cs typeface="Arial"/>
              <a:sym typeface="Arial"/>
            </a:endParaRPr>
          </a:p>
          <a:p>
            <a:pPr indent="-177800" lvl="0" marL="171450" marR="0" rtl="0" algn="l">
              <a:lnSpc>
                <a:spcPct val="100000"/>
              </a:lnSpc>
              <a:spcBef>
                <a:spcPts val="0"/>
              </a:spcBef>
              <a:spcAft>
                <a:spcPts val="0"/>
              </a:spcAft>
              <a:buClr>
                <a:srgbClr val="001966"/>
              </a:buClr>
              <a:buSzPts val="1100"/>
              <a:buFont typeface="Arial"/>
              <a:buChar char="•"/>
            </a:pPr>
            <a:r>
              <a:rPr lang="en" sz="1100">
                <a:solidFill>
                  <a:srgbClr val="001966"/>
                </a:solidFill>
              </a:rPr>
              <a:t>9</a:t>
            </a:r>
            <a:r>
              <a:rPr b="0" i="0" lang="en" sz="1100" u="none" cap="none" strike="noStrike">
                <a:solidFill>
                  <a:srgbClr val="001966"/>
                </a:solidFill>
                <a:latin typeface="Arial"/>
                <a:ea typeface="Arial"/>
                <a:cs typeface="Arial"/>
                <a:sym typeface="Arial"/>
              </a:rPr>
              <a:t> x Class of 2023 USNA NSW Candidates</a:t>
            </a:r>
            <a:endParaRPr b="0" i="0" sz="1100" u="none" cap="none" strike="noStrike">
              <a:solidFill>
                <a:srgbClr val="001966"/>
              </a:solidFill>
              <a:latin typeface="Arial"/>
              <a:ea typeface="Arial"/>
              <a:cs typeface="Arial"/>
              <a:sym typeface="Arial"/>
            </a:endParaRPr>
          </a:p>
          <a:p>
            <a:pPr indent="-177800" lvl="0" marL="171450" marR="0" rtl="0" algn="l">
              <a:lnSpc>
                <a:spcPct val="100000"/>
              </a:lnSpc>
              <a:spcBef>
                <a:spcPts val="0"/>
              </a:spcBef>
              <a:spcAft>
                <a:spcPts val="0"/>
              </a:spcAft>
              <a:buClr>
                <a:srgbClr val="001966"/>
              </a:buClr>
              <a:buSzPts val="1100"/>
              <a:buChar char="•"/>
            </a:pPr>
            <a:r>
              <a:rPr lang="en" sz="1100">
                <a:solidFill>
                  <a:srgbClr val="001966"/>
                </a:solidFill>
              </a:rPr>
              <a:t>1 x Class of 2023 USMMA Cadet</a:t>
            </a:r>
            <a:endParaRPr sz="1100">
              <a:solidFill>
                <a:srgbClr val="001966"/>
              </a:solidFill>
            </a:endParaRPr>
          </a:p>
          <a:p>
            <a:pPr indent="-177800" lvl="0" marL="171450" marR="0" rtl="0" algn="l">
              <a:lnSpc>
                <a:spcPct val="100000"/>
              </a:lnSpc>
              <a:spcBef>
                <a:spcPts val="0"/>
              </a:spcBef>
              <a:spcAft>
                <a:spcPts val="0"/>
              </a:spcAft>
              <a:buClr>
                <a:srgbClr val="001966"/>
              </a:buClr>
              <a:buSzPts val="1100"/>
              <a:buFont typeface="Arial"/>
              <a:buChar char="•"/>
            </a:pPr>
            <a:r>
              <a:rPr b="0" i="0" lang="en" sz="1100" u="none" cap="none" strike="noStrike">
                <a:solidFill>
                  <a:srgbClr val="001966"/>
                </a:solidFill>
                <a:latin typeface="Arial"/>
                <a:ea typeface="Arial"/>
                <a:cs typeface="Arial"/>
                <a:sym typeface="Arial"/>
              </a:rPr>
              <a:t>1 x USNA SEAL Program Staff</a:t>
            </a:r>
            <a:endParaRPr sz="1100">
              <a:solidFill>
                <a:srgbClr val="001966"/>
              </a:solidFill>
            </a:endParaRPr>
          </a:p>
          <a:p>
            <a:pPr indent="-177800" lvl="0" marL="171450" marR="0" rtl="0" algn="l">
              <a:lnSpc>
                <a:spcPct val="100000"/>
              </a:lnSpc>
              <a:spcBef>
                <a:spcPts val="0"/>
              </a:spcBef>
              <a:spcAft>
                <a:spcPts val="0"/>
              </a:spcAft>
              <a:buClr>
                <a:srgbClr val="001966"/>
              </a:buClr>
              <a:buSzPts val="1100"/>
              <a:buChar char="•"/>
            </a:pPr>
            <a:r>
              <a:rPr lang="en" sz="1100">
                <a:solidFill>
                  <a:srgbClr val="001966"/>
                </a:solidFill>
              </a:rPr>
              <a:t>East Coast SEALs and Support</a:t>
            </a:r>
            <a:endParaRPr sz="1100">
              <a:solidFill>
                <a:srgbClr val="001966"/>
              </a:solidFill>
            </a:endParaRPr>
          </a:p>
          <a:p>
            <a:pPr indent="0" lvl="0" marL="457200" marR="0" rtl="0" algn="l">
              <a:lnSpc>
                <a:spcPct val="100000"/>
              </a:lnSpc>
              <a:spcBef>
                <a:spcPts val="0"/>
              </a:spcBef>
              <a:spcAft>
                <a:spcPts val="0"/>
              </a:spcAft>
              <a:buNone/>
            </a:pPr>
            <a:r>
              <a:t/>
            </a:r>
            <a:endParaRPr sz="1100">
              <a:solidFill>
                <a:srgbClr val="001966"/>
              </a:solidFill>
            </a:endParaRPr>
          </a:p>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WHAT</a:t>
            </a:r>
            <a:r>
              <a:rPr b="0" i="0" lang="en" sz="1100" u="none" cap="none" strike="noStrike">
                <a:solidFill>
                  <a:srgbClr val="001966"/>
                </a:solidFill>
                <a:latin typeface="Arial"/>
                <a:ea typeface="Arial"/>
                <a:cs typeface="Arial"/>
                <a:sym typeface="Arial"/>
              </a:rPr>
              <a:t>: Class of 202</a:t>
            </a:r>
            <a:r>
              <a:rPr lang="en" sz="1100">
                <a:solidFill>
                  <a:srgbClr val="001966"/>
                </a:solidFill>
              </a:rPr>
              <a:t>3 Block 3 NSW PTE</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WHERE:</a:t>
            </a:r>
            <a:r>
              <a:rPr b="0" i="0" lang="en" sz="1100" u="none" cap="none" strike="noStrike">
                <a:solidFill>
                  <a:srgbClr val="001966"/>
                </a:solidFill>
                <a:latin typeface="Arial"/>
                <a:ea typeface="Arial"/>
                <a:cs typeface="Arial"/>
                <a:sym typeface="Arial"/>
              </a:rPr>
              <a:t> Annapolis, MD; JEB Little Creek, VA</a:t>
            </a:r>
            <a:r>
              <a:rPr lang="en" sz="1100">
                <a:solidFill>
                  <a:srgbClr val="001966"/>
                </a:solidFill>
              </a:rPr>
              <a:t>.</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WHEN</a:t>
            </a:r>
            <a:r>
              <a:rPr b="0" i="0" lang="en" sz="1100" u="none" cap="none" strike="noStrike">
                <a:solidFill>
                  <a:srgbClr val="001966"/>
                </a:solidFill>
                <a:latin typeface="Arial"/>
                <a:ea typeface="Arial"/>
                <a:cs typeface="Arial"/>
                <a:sym typeface="Arial"/>
              </a:rPr>
              <a:t>: </a:t>
            </a:r>
            <a:r>
              <a:rPr lang="en" sz="1100">
                <a:solidFill>
                  <a:srgbClr val="001966"/>
                </a:solidFill>
              </a:rPr>
              <a:t>28 </a:t>
            </a:r>
            <a:r>
              <a:rPr b="0" i="0" lang="en" sz="1100" u="none" cap="none" strike="noStrike">
                <a:solidFill>
                  <a:srgbClr val="001966"/>
                </a:solidFill>
                <a:latin typeface="Arial"/>
                <a:ea typeface="Arial"/>
                <a:cs typeface="Arial"/>
                <a:sym typeface="Arial"/>
              </a:rPr>
              <a:t>JU</a:t>
            </a:r>
            <a:r>
              <a:rPr lang="en" sz="1100">
                <a:solidFill>
                  <a:srgbClr val="001966"/>
                </a:solidFill>
              </a:rPr>
              <a:t>LY - 13 AUG</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WHY</a:t>
            </a:r>
            <a:r>
              <a:rPr b="0" i="0" lang="en" sz="1100" u="none" cap="none" strike="noStrike">
                <a:solidFill>
                  <a:srgbClr val="001966"/>
                </a:solidFill>
                <a:latin typeface="Arial"/>
                <a:ea typeface="Arial"/>
                <a:cs typeface="Arial"/>
                <a:sym typeface="Arial"/>
              </a:rPr>
              <a:t>: To provide exposure for rising 2/C to the NSW community.</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1" i="0" lang="en" sz="1100" u="none" cap="none" strike="noStrike">
                <a:solidFill>
                  <a:srgbClr val="001966"/>
                </a:solidFill>
              </a:rPr>
              <a:t>Scheme of Maneuver</a:t>
            </a:r>
            <a:r>
              <a:rPr b="0" i="0" lang="en" sz="1100" u="none" cap="none" strike="noStrike">
                <a:solidFill>
                  <a:srgbClr val="001966"/>
                </a:solidFill>
                <a:latin typeface="Arial"/>
                <a:ea typeface="Arial"/>
                <a:cs typeface="Arial"/>
                <a:sym typeface="Arial"/>
              </a:rPr>
              <a:t>:</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b="0" i="0" lang="en" sz="1100" u="none" cap="none" strike="noStrike">
                <a:solidFill>
                  <a:srgbClr val="001966"/>
                </a:solidFill>
                <a:latin typeface="Arial"/>
                <a:ea typeface="Arial"/>
                <a:cs typeface="Arial"/>
                <a:sym typeface="Arial"/>
              </a:rPr>
              <a:t>-</a:t>
            </a:r>
            <a:r>
              <a:rPr lang="en" sz="1100">
                <a:solidFill>
                  <a:srgbClr val="001966"/>
                </a:solidFill>
              </a:rPr>
              <a:t> 5 </a:t>
            </a:r>
            <a:r>
              <a:rPr b="0" i="0" lang="en" sz="1100" u="none" cap="none" strike="noStrike">
                <a:solidFill>
                  <a:srgbClr val="001966"/>
                </a:solidFill>
                <a:latin typeface="Arial"/>
                <a:ea typeface="Arial"/>
                <a:cs typeface="Arial"/>
                <a:sym typeface="Arial"/>
              </a:rPr>
              <a:t>days at USNA with LCDR Beitler</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100">
                <a:solidFill>
                  <a:srgbClr val="001966"/>
                </a:solidFill>
              </a:rPr>
              <a:t>     - PST, E-Course, O-Course, TAD Workout, Briefs</a:t>
            </a:r>
            <a:endParaRPr sz="1100">
              <a:solidFill>
                <a:srgbClr val="001966"/>
              </a:solidFill>
            </a:endParaRPr>
          </a:p>
          <a:p>
            <a:pPr indent="0" lvl="0" marL="0" marR="0" rtl="0" algn="l">
              <a:lnSpc>
                <a:spcPct val="100000"/>
              </a:lnSpc>
              <a:spcBef>
                <a:spcPts val="0"/>
              </a:spcBef>
              <a:spcAft>
                <a:spcPts val="0"/>
              </a:spcAft>
              <a:buClr>
                <a:srgbClr val="000000"/>
              </a:buClr>
              <a:buSzPts val="1000"/>
              <a:buFont typeface="Arial"/>
              <a:buNone/>
            </a:pPr>
            <a:r>
              <a:rPr b="0" i="0" lang="en" sz="1100" u="none" cap="none" strike="noStrike">
                <a:solidFill>
                  <a:srgbClr val="001966"/>
                </a:solidFill>
                <a:latin typeface="Arial"/>
                <a:ea typeface="Arial"/>
                <a:cs typeface="Arial"/>
                <a:sym typeface="Arial"/>
              </a:rPr>
              <a:t>-</a:t>
            </a:r>
            <a:r>
              <a:rPr lang="en" sz="1100">
                <a:solidFill>
                  <a:srgbClr val="001966"/>
                </a:solidFill>
              </a:rPr>
              <a:t>12 </a:t>
            </a:r>
            <a:r>
              <a:rPr b="0" i="0" lang="en" sz="1100" u="none" cap="none" strike="noStrike">
                <a:solidFill>
                  <a:srgbClr val="001966"/>
                </a:solidFill>
                <a:latin typeface="Arial"/>
                <a:ea typeface="Arial"/>
                <a:cs typeface="Arial"/>
                <a:sym typeface="Arial"/>
              </a:rPr>
              <a:t>days at JEB Little Creek, VA</a:t>
            </a:r>
            <a:endParaRPr b="0" i="0" sz="1100" u="none" cap="none" strike="noStrike">
              <a:solidFill>
                <a:srgbClr val="001966"/>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000"/>
              <a:buFont typeface="Arial"/>
              <a:buNone/>
            </a:pPr>
            <a:r>
              <a:rPr lang="en" sz="1100">
                <a:solidFill>
                  <a:srgbClr val="001966"/>
                </a:solidFill>
              </a:rPr>
              <a:t>     - PST, High/Low O-Course, Gun Range</a:t>
            </a:r>
            <a:endParaRPr sz="1100">
              <a:solidFill>
                <a:srgbClr val="001966"/>
              </a:solidFill>
            </a:endParaRPr>
          </a:p>
          <a:p>
            <a:pPr indent="0" lvl="0" marL="0" marR="0" rtl="0" algn="l">
              <a:lnSpc>
                <a:spcPct val="100000"/>
              </a:lnSpc>
              <a:spcBef>
                <a:spcPts val="0"/>
              </a:spcBef>
              <a:spcAft>
                <a:spcPts val="0"/>
              </a:spcAft>
              <a:buClr>
                <a:srgbClr val="000000"/>
              </a:buClr>
              <a:buSzPts val="1000"/>
              <a:buFont typeface="Arial"/>
              <a:buNone/>
            </a:pPr>
            <a:r>
              <a:rPr lang="en" sz="1100">
                <a:solidFill>
                  <a:srgbClr val="001966"/>
                </a:solidFill>
              </a:rPr>
              <a:t>     - 5 days of TRADET CQC Roleplay/Live Fire Observation</a:t>
            </a:r>
            <a:endParaRPr sz="1100">
              <a:solidFill>
                <a:srgbClr val="001966"/>
              </a:solidFill>
            </a:endParaRPr>
          </a:p>
          <a:p>
            <a:pPr indent="0" lvl="0" marL="0" marR="0" rtl="0" algn="l">
              <a:lnSpc>
                <a:spcPct val="100000"/>
              </a:lnSpc>
              <a:spcBef>
                <a:spcPts val="0"/>
              </a:spcBef>
              <a:spcAft>
                <a:spcPts val="0"/>
              </a:spcAft>
              <a:buClr>
                <a:srgbClr val="000000"/>
              </a:buClr>
              <a:buSzPts val="1000"/>
              <a:buFont typeface="Arial"/>
              <a:buNone/>
            </a:pPr>
            <a:r>
              <a:rPr lang="en" sz="1100">
                <a:solidFill>
                  <a:srgbClr val="001966"/>
                </a:solidFill>
              </a:rPr>
              <a:t>     - Briefs / Q&amp;A’s with:</a:t>
            </a:r>
            <a:endParaRPr sz="1100">
              <a:solidFill>
                <a:srgbClr val="001966"/>
              </a:solidFill>
            </a:endParaRPr>
          </a:p>
          <a:p>
            <a:pPr indent="457200" lvl="0" marL="0" marR="0" rtl="0" algn="l">
              <a:lnSpc>
                <a:spcPct val="100000"/>
              </a:lnSpc>
              <a:spcBef>
                <a:spcPts val="0"/>
              </a:spcBef>
              <a:spcAft>
                <a:spcPts val="0"/>
              </a:spcAft>
              <a:buClr>
                <a:srgbClr val="000000"/>
              </a:buClr>
              <a:buSzPts val="1000"/>
              <a:buFont typeface="Arial"/>
              <a:buNone/>
            </a:pPr>
            <a:r>
              <a:rPr lang="en" sz="1100">
                <a:solidFill>
                  <a:srgbClr val="001966"/>
                </a:solidFill>
              </a:rPr>
              <a:t>- SRT, SDV, MPC, NSWG 2, SWCC </a:t>
            </a:r>
            <a:endParaRPr sz="1100">
              <a:solidFill>
                <a:srgbClr val="001966"/>
              </a:solidFill>
            </a:endParaRPr>
          </a:p>
          <a:p>
            <a:pPr indent="457200" lvl="0" marL="0" marR="0" rtl="0" algn="l">
              <a:lnSpc>
                <a:spcPct val="100000"/>
              </a:lnSpc>
              <a:spcBef>
                <a:spcPts val="0"/>
              </a:spcBef>
              <a:spcAft>
                <a:spcPts val="0"/>
              </a:spcAft>
              <a:buClr>
                <a:srgbClr val="000000"/>
              </a:buClr>
              <a:buSzPts val="1000"/>
              <a:buFont typeface="Arial"/>
              <a:buNone/>
            </a:pPr>
            <a:r>
              <a:rPr lang="en" sz="1100">
                <a:solidFill>
                  <a:srgbClr val="001966"/>
                </a:solidFill>
              </a:rPr>
              <a:t>- Group 2 SEAL Commodore</a:t>
            </a:r>
            <a:endParaRPr sz="1100">
              <a:solidFill>
                <a:srgbClr val="001966"/>
              </a:solidFill>
            </a:endParaRPr>
          </a:p>
        </p:txBody>
      </p:sp>
      <p:pic>
        <p:nvPicPr>
          <p:cNvPr id="273" name="Google Shape;273;ge8cb3603c4_0_306"/>
          <p:cNvPicPr preferRelativeResize="0"/>
          <p:nvPr/>
        </p:nvPicPr>
        <p:blipFill rotWithShape="1">
          <a:blip r:embed="rId5">
            <a:alphaModFix/>
          </a:blip>
          <a:srcRect b="17559" l="0" r="0" t="0"/>
          <a:stretch/>
        </p:blipFill>
        <p:spPr>
          <a:xfrm>
            <a:off x="6603625" y="704550"/>
            <a:ext cx="2001949" cy="1907651"/>
          </a:xfrm>
          <a:prstGeom prst="rect">
            <a:avLst/>
          </a:prstGeom>
          <a:noFill/>
          <a:ln>
            <a:noFill/>
          </a:ln>
        </p:spPr>
      </p:pic>
      <p:pic>
        <p:nvPicPr>
          <p:cNvPr id="274" name="Google Shape;274;ge8cb3603c4_0_306"/>
          <p:cNvPicPr preferRelativeResize="0"/>
          <p:nvPr/>
        </p:nvPicPr>
        <p:blipFill rotWithShape="1">
          <a:blip r:embed="rId6">
            <a:alphaModFix/>
          </a:blip>
          <a:srcRect b="18711" l="0" r="0" t="4975"/>
          <a:stretch/>
        </p:blipFill>
        <p:spPr>
          <a:xfrm>
            <a:off x="4728900" y="690588"/>
            <a:ext cx="1874726" cy="1907651"/>
          </a:xfrm>
          <a:prstGeom prst="rect">
            <a:avLst/>
          </a:prstGeom>
          <a:noFill/>
          <a:ln>
            <a:noFill/>
          </a:ln>
        </p:spPr>
      </p:pic>
      <p:grpSp>
        <p:nvGrpSpPr>
          <p:cNvPr id="275" name="Google Shape;275;ge8cb3603c4_0_306"/>
          <p:cNvGrpSpPr/>
          <p:nvPr/>
        </p:nvGrpSpPr>
        <p:grpSpPr>
          <a:xfrm>
            <a:off x="4728895" y="2639488"/>
            <a:ext cx="3876684" cy="2278213"/>
            <a:chOff x="4773175" y="2539138"/>
            <a:chExt cx="4060205" cy="2278213"/>
          </a:xfrm>
        </p:grpSpPr>
        <p:sp>
          <p:nvSpPr>
            <p:cNvPr id="276" name="Google Shape;276;ge8cb3603c4_0_306"/>
            <p:cNvSpPr txBox="1"/>
            <p:nvPr/>
          </p:nvSpPr>
          <p:spPr>
            <a:xfrm>
              <a:off x="4773175" y="2539138"/>
              <a:ext cx="4060200" cy="1632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9125">
              <a:noAutofit/>
            </a:bodyPr>
            <a:lstStyle/>
            <a:p>
              <a:pPr indent="0" lvl="0" marL="0" marR="0" rtl="0" algn="ctr">
                <a:lnSpc>
                  <a:spcPct val="100000"/>
                </a:lnSpc>
                <a:spcBef>
                  <a:spcPts val="0"/>
                </a:spcBef>
                <a:spcAft>
                  <a:spcPts val="0"/>
                </a:spcAft>
                <a:buClr>
                  <a:srgbClr val="000000"/>
                </a:buClr>
                <a:buSzPts val="800"/>
                <a:buFont typeface="Arial"/>
                <a:buNone/>
              </a:pPr>
              <a:r>
                <a:rPr b="1" lang="en" sz="1000">
                  <a:solidFill>
                    <a:srgbClr val="001966"/>
                  </a:solidFill>
                </a:rPr>
                <a:t>Running the Group 2 Low Obstacle Course at JEB Little Creek</a:t>
              </a:r>
              <a:endParaRPr b="1" i="0" sz="1000" u="none" cap="none" strike="noStrike">
                <a:solidFill>
                  <a:srgbClr val="001966"/>
                </a:solidFill>
              </a:endParaRPr>
            </a:p>
          </p:txBody>
        </p:sp>
        <p:sp>
          <p:nvSpPr>
            <p:cNvPr id="277" name="Google Shape;277;ge8cb3603c4_0_306"/>
            <p:cNvSpPr txBox="1"/>
            <p:nvPr/>
          </p:nvSpPr>
          <p:spPr>
            <a:xfrm>
              <a:off x="4773180" y="4511350"/>
              <a:ext cx="4060200" cy="3060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9125">
              <a:noAutofit/>
            </a:bodyPr>
            <a:lstStyle/>
            <a:p>
              <a:pPr indent="0" lvl="0" marL="0" marR="0" rtl="0" algn="ctr">
                <a:lnSpc>
                  <a:spcPct val="100000"/>
                </a:lnSpc>
                <a:spcBef>
                  <a:spcPts val="0"/>
                </a:spcBef>
                <a:spcAft>
                  <a:spcPts val="0"/>
                </a:spcAft>
                <a:buClr>
                  <a:srgbClr val="000000"/>
                </a:buClr>
                <a:buSzPts val="800"/>
                <a:buFont typeface="Arial"/>
                <a:buNone/>
              </a:pPr>
              <a:r>
                <a:rPr b="1" lang="en" sz="1000">
                  <a:solidFill>
                    <a:srgbClr val="001966"/>
                  </a:solidFill>
                </a:rPr>
                <a:t>“Hutch” taking down a target during a demo and tour of MPC unit supporting Group 2</a:t>
              </a:r>
              <a:r>
                <a:rPr b="1" i="0" lang="en" sz="1000" u="none" cap="none" strike="noStrike">
                  <a:solidFill>
                    <a:srgbClr val="001966"/>
                  </a:solidFill>
                </a:rPr>
                <a:t>  </a:t>
              </a:r>
              <a:endParaRPr b="1" i="0" sz="1000" u="none" cap="none" strike="noStrike">
                <a:solidFill>
                  <a:srgbClr val="001966"/>
                </a:solidFill>
              </a:endParaRPr>
            </a:p>
          </p:txBody>
        </p:sp>
      </p:grpSp>
      <p:pic>
        <p:nvPicPr>
          <p:cNvPr id="278" name="Google Shape;278;ge8cb3603c4_0_306"/>
          <p:cNvPicPr preferRelativeResize="0"/>
          <p:nvPr/>
        </p:nvPicPr>
        <p:blipFill rotWithShape="1">
          <a:blip r:embed="rId7">
            <a:alphaModFix/>
          </a:blip>
          <a:srcRect b="35022" l="0" r="0" t="20322"/>
          <a:stretch/>
        </p:blipFill>
        <p:spPr>
          <a:xfrm>
            <a:off x="4728912" y="2830000"/>
            <a:ext cx="2001949" cy="1738701"/>
          </a:xfrm>
          <a:prstGeom prst="rect">
            <a:avLst/>
          </a:prstGeom>
          <a:noFill/>
          <a:ln>
            <a:noFill/>
          </a:ln>
        </p:spPr>
      </p:pic>
      <p:pic>
        <p:nvPicPr>
          <p:cNvPr id="279" name="Google Shape;279;ge8cb3603c4_0_306"/>
          <p:cNvPicPr preferRelativeResize="0"/>
          <p:nvPr/>
        </p:nvPicPr>
        <p:blipFill rotWithShape="1">
          <a:blip r:embed="rId8">
            <a:alphaModFix/>
          </a:blip>
          <a:srcRect b="23254" l="0" r="0" t="0"/>
          <a:stretch/>
        </p:blipFill>
        <p:spPr>
          <a:xfrm>
            <a:off x="6730850" y="2830000"/>
            <a:ext cx="1874726" cy="1738701"/>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pic>
        <p:nvPicPr>
          <p:cNvPr id="284" name="Google Shape;284;ge8cb3603c4_0_322"/>
          <p:cNvPicPr preferRelativeResize="0"/>
          <p:nvPr/>
        </p:nvPicPr>
        <p:blipFill rotWithShape="1">
          <a:blip r:embed="rId3">
            <a:alphaModFix/>
          </a:blip>
          <a:srcRect b="0" l="0" r="0" t="0"/>
          <a:stretch/>
        </p:blipFill>
        <p:spPr>
          <a:xfrm>
            <a:off x="192669" y="9460"/>
            <a:ext cx="550825" cy="838500"/>
          </a:xfrm>
          <a:prstGeom prst="rect">
            <a:avLst/>
          </a:prstGeom>
          <a:noFill/>
          <a:ln>
            <a:noFill/>
          </a:ln>
        </p:spPr>
      </p:pic>
      <p:pic>
        <p:nvPicPr>
          <p:cNvPr id="285" name="Google Shape;285;ge8cb3603c4_0_322"/>
          <p:cNvPicPr preferRelativeResize="0"/>
          <p:nvPr/>
        </p:nvPicPr>
        <p:blipFill rotWithShape="1">
          <a:blip r:embed="rId4">
            <a:alphaModFix/>
          </a:blip>
          <a:srcRect b="0" l="0" r="0" t="0"/>
          <a:stretch/>
        </p:blipFill>
        <p:spPr>
          <a:xfrm>
            <a:off x="8318937" y="216135"/>
            <a:ext cx="776575" cy="425150"/>
          </a:xfrm>
          <a:prstGeom prst="rect">
            <a:avLst/>
          </a:prstGeom>
          <a:noFill/>
          <a:ln>
            <a:noFill/>
          </a:ln>
        </p:spPr>
      </p:pic>
      <p:sp>
        <p:nvSpPr>
          <p:cNvPr id="286" name="Google Shape;286;ge8cb3603c4_0_322"/>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87" name="Google Shape;287;ge8cb3603c4_0_322"/>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288" name="Google Shape;288;ge8cb3603c4_0_322"/>
          <p:cNvSpPr txBox="1"/>
          <p:nvPr/>
        </p:nvSpPr>
        <p:spPr>
          <a:xfrm>
            <a:off x="1171950" y="129185"/>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1" i="0" lang="en" sz="2000" u="sng" cap="none" strike="noStrike">
                <a:solidFill>
                  <a:srgbClr val="001966"/>
                </a:solidFill>
                <a:latin typeface="Arial"/>
                <a:ea typeface="Arial"/>
                <a:cs typeface="Arial"/>
                <a:sym typeface="Arial"/>
              </a:rPr>
              <a:t>NSW PTE BLOCK </a:t>
            </a:r>
            <a:r>
              <a:rPr b="1" lang="en" sz="2000" u="sng">
                <a:solidFill>
                  <a:srgbClr val="001966"/>
                </a:solidFill>
              </a:rPr>
              <a:t>3</a:t>
            </a:r>
            <a:endParaRPr b="1" i="0" sz="2000" u="sng" cap="none" strike="noStrike">
              <a:solidFill>
                <a:srgbClr val="0019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sng" cap="none" strike="noStrike">
              <a:solidFill>
                <a:srgbClr val="001966"/>
              </a:solidFill>
              <a:latin typeface="Arial"/>
              <a:ea typeface="Arial"/>
              <a:cs typeface="Arial"/>
              <a:sym typeface="Arial"/>
            </a:endParaRPr>
          </a:p>
        </p:txBody>
      </p:sp>
      <p:sp>
        <p:nvSpPr>
          <p:cNvPr id="289" name="Google Shape;289;ge8cb3603c4_0_322"/>
          <p:cNvSpPr txBox="1"/>
          <p:nvPr/>
        </p:nvSpPr>
        <p:spPr>
          <a:xfrm>
            <a:off x="743475" y="2400850"/>
            <a:ext cx="2072400" cy="4842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1000">
                <a:solidFill>
                  <a:srgbClr val="001966"/>
                </a:solidFill>
              </a:rPr>
              <a:t>Observing platoons from Team 8 conduct live fire building clearing and CQC techniques at Ft. Story.</a:t>
            </a:r>
            <a:endParaRPr b="1" i="0" sz="1000" u="none" cap="none" strike="noStrike">
              <a:solidFill>
                <a:srgbClr val="001966"/>
              </a:solidFill>
            </a:endParaRPr>
          </a:p>
        </p:txBody>
      </p:sp>
      <p:sp>
        <p:nvSpPr>
          <p:cNvPr id="290" name="Google Shape;290;ge8cb3603c4_0_322"/>
          <p:cNvSpPr txBox="1"/>
          <p:nvPr/>
        </p:nvSpPr>
        <p:spPr>
          <a:xfrm>
            <a:off x="5773425" y="2376275"/>
            <a:ext cx="2470500" cy="4842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1000">
                <a:solidFill>
                  <a:srgbClr val="001966"/>
                </a:solidFill>
              </a:rPr>
              <a:t>Shooting and instruction at an indoor range with LT Kuenzle at JEB Little Creek.</a:t>
            </a:r>
            <a:endParaRPr b="1" i="0" sz="1000" u="none" cap="none" strike="noStrike">
              <a:solidFill>
                <a:srgbClr val="000000"/>
              </a:solidFill>
            </a:endParaRPr>
          </a:p>
        </p:txBody>
      </p:sp>
      <p:sp>
        <p:nvSpPr>
          <p:cNvPr id="291" name="Google Shape;291;ge8cb3603c4_0_322"/>
          <p:cNvSpPr txBox="1"/>
          <p:nvPr/>
        </p:nvSpPr>
        <p:spPr>
          <a:xfrm>
            <a:off x="2969988" y="2421938"/>
            <a:ext cx="2649300" cy="4842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1000" u="none" cap="none" strike="noStrike">
                <a:solidFill>
                  <a:srgbClr val="001966"/>
                </a:solidFill>
              </a:rPr>
              <a:t> </a:t>
            </a:r>
            <a:r>
              <a:rPr b="1" lang="en" sz="1000">
                <a:solidFill>
                  <a:srgbClr val="001966"/>
                </a:solidFill>
              </a:rPr>
              <a:t>Finishing the USNA “down man” Endurance course. Three sand-babies and a stretcher was split between 2 groups of 5.</a:t>
            </a:r>
            <a:endParaRPr b="1" i="0" sz="1600" u="none" cap="none" strike="noStrike">
              <a:solidFill>
                <a:srgbClr val="000000"/>
              </a:solidFill>
            </a:endParaRPr>
          </a:p>
        </p:txBody>
      </p:sp>
      <p:sp>
        <p:nvSpPr>
          <p:cNvPr id="292" name="Google Shape;292;ge8cb3603c4_0_322"/>
          <p:cNvSpPr txBox="1"/>
          <p:nvPr/>
        </p:nvSpPr>
        <p:spPr>
          <a:xfrm>
            <a:off x="743475" y="4676625"/>
            <a:ext cx="7575600" cy="2754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1000">
                <a:solidFill>
                  <a:srgbClr val="001966"/>
                </a:solidFill>
              </a:rPr>
              <a:t>Role Playing in support of Team 8 CQC ULT.  This included acting as unarmed unknowns and hostile targets armed with UTM training rounds. Role Playing and observation at TRADET was the largest aspect of this training.</a:t>
            </a:r>
            <a:endParaRPr b="1" i="0" sz="1000" u="none" cap="none" strike="noStrike">
              <a:solidFill>
                <a:srgbClr val="001966"/>
              </a:solidFill>
            </a:endParaRPr>
          </a:p>
        </p:txBody>
      </p:sp>
      <p:pic>
        <p:nvPicPr>
          <p:cNvPr id="293" name="Google Shape;293;ge8cb3603c4_0_322"/>
          <p:cNvPicPr preferRelativeResize="0"/>
          <p:nvPr/>
        </p:nvPicPr>
        <p:blipFill rotWithShape="1">
          <a:blip r:embed="rId5">
            <a:alphaModFix/>
          </a:blip>
          <a:srcRect b="3080" l="0" r="11590" t="31938"/>
          <a:stretch/>
        </p:blipFill>
        <p:spPr>
          <a:xfrm>
            <a:off x="2969975" y="539800"/>
            <a:ext cx="2649298" cy="1852918"/>
          </a:xfrm>
          <a:prstGeom prst="rect">
            <a:avLst/>
          </a:prstGeom>
          <a:noFill/>
          <a:ln>
            <a:noFill/>
          </a:ln>
        </p:spPr>
      </p:pic>
      <p:pic>
        <p:nvPicPr>
          <p:cNvPr id="294" name="Google Shape;294;ge8cb3603c4_0_322"/>
          <p:cNvPicPr preferRelativeResize="0"/>
          <p:nvPr/>
        </p:nvPicPr>
        <p:blipFill>
          <a:blip r:embed="rId6">
            <a:alphaModFix/>
          </a:blip>
          <a:stretch>
            <a:fillRect/>
          </a:stretch>
        </p:blipFill>
        <p:spPr>
          <a:xfrm>
            <a:off x="5773400" y="507700"/>
            <a:ext cx="2470589" cy="1852927"/>
          </a:xfrm>
          <a:prstGeom prst="rect">
            <a:avLst/>
          </a:prstGeom>
          <a:noFill/>
          <a:ln>
            <a:noFill/>
          </a:ln>
        </p:spPr>
      </p:pic>
      <p:pic>
        <p:nvPicPr>
          <p:cNvPr id="295" name="Google Shape;295;ge8cb3603c4_0_322"/>
          <p:cNvPicPr preferRelativeResize="0"/>
          <p:nvPr/>
        </p:nvPicPr>
        <p:blipFill rotWithShape="1">
          <a:blip r:embed="rId7">
            <a:alphaModFix/>
          </a:blip>
          <a:srcRect b="9893" l="0" r="0" t="13589"/>
          <a:stretch/>
        </p:blipFill>
        <p:spPr>
          <a:xfrm>
            <a:off x="743500" y="523200"/>
            <a:ext cx="2072348" cy="1852923"/>
          </a:xfrm>
          <a:prstGeom prst="rect">
            <a:avLst/>
          </a:prstGeom>
          <a:noFill/>
          <a:ln>
            <a:noFill/>
          </a:ln>
        </p:spPr>
      </p:pic>
      <p:pic>
        <p:nvPicPr>
          <p:cNvPr id="296" name="Google Shape;296;ge8cb3603c4_0_322"/>
          <p:cNvPicPr preferRelativeResize="0"/>
          <p:nvPr/>
        </p:nvPicPr>
        <p:blipFill>
          <a:blip r:embed="rId8">
            <a:alphaModFix/>
          </a:blip>
          <a:stretch>
            <a:fillRect/>
          </a:stretch>
        </p:blipFill>
        <p:spPr>
          <a:xfrm>
            <a:off x="6555543" y="2931550"/>
            <a:ext cx="1688458" cy="1719675"/>
          </a:xfrm>
          <a:prstGeom prst="rect">
            <a:avLst/>
          </a:prstGeom>
          <a:noFill/>
          <a:ln>
            <a:noFill/>
          </a:ln>
        </p:spPr>
      </p:pic>
      <p:pic>
        <p:nvPicPr>
          <p:cNvPr id="297" name="Google Shape;297;ge8cb3603c4_0_322"/>
          <p:cNvPicPr preferRelativeResize="0"/>
          <p:nvPr/>
        </p:nvPicPr>
        <p:blipFill>
          <a:blip r:embed="rId9">
            <a:alphaModFix/>
          </a:blip>
          <a:stretch>
            <a:fillRect/>
          </a:stretch>
        </p:blipFill>
        <p:spPr>
          <a:xfrm>
            <a:off x="743500" y="2947338"/>
            <a:ext cx="1597075" cy="1667000"/>
          </a:xfrm>
          <a:prstGeom prst="rect">
            <a:avLst/>
          </a:prstGeom>
          <a:noFill/>
          <a:ln>
            <a:noFill/>
          </a:ln>
        </p:spPr>
      </p:pic>
      <p:pic>
        <p:nvPicPr>
          <p:cNvPr id="298" name="Google Shape;298;ge8cb3603c4_0_322"/>
          <p:cNvPicPr preferRelativeResize="0"/>
          <p:nvPr/>
        </p:nvPicPr>
        <p:blipFill rotWithShape="1">
          <a:blip r:embed="rId10">
            <a:alphaModFix/>
          </a:blip>
          <a:srcRect b="0" l="0" r="0" t="16485"/>
          <a:stretch/>
        </p:blipFill>
        <p:spPr>
          <a:xfrm>
            <a:off x="3368950" y="2957888"/>
            <a:ext cx="1851390" cy="16670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pic>
        <p:nvPicPr>
          <p:cNvPr id="303" name="Google Shape;303;ge8cb3603c4_0_340"/>
          <p:cNvPicPr preferRelativeResize="0"/>
          <p:nvPr/>
        </p:nvPicPr>
        <p:blipFill rotWithShape="1">
          <a:blip r:embed="rId3">
            <a:alphaModFix/>
          </a:blip>
          <a:srcRect b="0" l="0" r="0" t="0"/>
          <a:stretch/>
        </p:blipFill>
        <p:spPr>
          <a:xfrm>
            <a:off x="192669" y="9460"/>
            <a:ext cx="550825" cy="838500"/>
          </a:xfrm>
          <a:prstGeom prst="rect">
            <a:avLst/>
          </a:prstGeom>
          <a:noFill/>
          <a:ln>
            <a:noFill/>
          </a:ln>
        </p:spPr>
      </p:pic>
      <p:pic>
        <p:nvPicPr>
          <p:cNvPr id="304" name="Google Shape;304;ge8cb3603c4_0_340"/>
          <p:cNvPicPr preferRelativeResize="0"/>
          <p:nvPr/>
        </p:nvPicPr>
        <p:blipFill rotWithShape="1">
          <a:blip r:embed="rId4">
            <a:alphaModFix/>
          </a:blip>
          <a:srcRect b="0" l="0" r="0" t="0"/>
          <a:stretch/>
        </p:blipFill>
        <p:spPr>
          <a:xfrm>
            <a:off x="8318937" y="216135"/>
            <a:ext cx="776575" cy="425150"/>
          </a:xfrm>
          <a:prstGeom prst="rect">
            <a:avLst/>
          </a:prstGeom>
          <a:noFill/>
          <a:ln>
            <a:noFill/>
          </a:ln>
        </p:spPr>
      </p:pic>
      <p:sp>
        <p:nvSpPr>
          <p:cNvPr id="305" name="Google Shape;305;ge8cb3603c4_0_340"/>
          <p:cNvSpPr txBox="1"/>
          <p:nvPr/>
        </p:nvSpPr>
        <p:spPr>
          <a:xfrm>
            <a:off x="2779650" y="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306" name="Google Shape;306;ge8cb3603c4_0_340"/>
          <p:cNvSpPr txBox="1"/>
          <p:nvPr/>
        </p:nvSpPr>
        <p:spPr>
          <a:xfrm>
            <a:off x="2779650" y="5000700"/>
            <a:ext cx="3584700" cy="142800"/>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rgbClr val="38A3D5"/>
              </a:buClr>
              <a:buSzPts val="1155"/>
              <a:buFont typeface="Arial"/>
              <a:buNone/>
            </a:pPr>
            <a:r>
              <a:rPr b="0" i="0" lang="en" sz="1100" u="none" cap="none" strike="noStrike">
                <a:solidFill>
                  <a:srgbClr val="00B050"/>
                </a:solidFill>
                <a:latin typeface="Arial"/>
                <a:ea typeface="Arial"/>
                <a:cs typeface="Arial"/>
                <a:sym typeface="Arial"/>
              </a:rPr>
              <a:t>UNCLASSIFIED//FOUO</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38A3D5"/>
              </a:buClr>
              <a:buSzPts val="1155"/>
              <a:buFont typeface="Arial"/>
              <a:buNone/>
            </a:pPr>
            <a:r>
              <a:t/>
            </a:r>
            <a:endParaRPr b="0" i="0" sz="1100" u="none" cap="none" strike="noStrike">
              <a:solidFill>
                <a:srgbClr val="D20000"/>
              </a:solidFill>
              <a:latin typeface="Arial"/>
              <a:ea typeface="Arial"/>
              <a:cs typeface="Arial"/>
              <a:sym typeface="Arial"/>
            </a:endParaRPr>
          </a:p>
        </p:txBody>
      </p:sp>
      <p:sp>
        <p:nvSpPr>
          <p:cNvPr id="307" name="Google Shape;307;ge8cb3603c4_0_340"/>
          <p:cNvSpPr txBox="1"/>
          <p:nvPr/>
        </p:nvSpPr>
        <p:spPr>
          <a:xfrm>
            <a:off x="1171950" y="129185"/>
            <a:ext cx="6718500" cy="3693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dk1"/>
              </a:buClr>
              <a:buSzPts val="2000"/>
              <a:buFont typeface="Arial"/>
              <a:buNone/>
            </a:pPr>
            <a:r>
              <a:rPr b="1" i="0" lang="en" sz="2000" u="sng" cap="none" strike="noStrike">
                <a:solidFill>
                  <a:srgbClr val="001966"/>
                </a:solidFill>
                <a:latin typeface="Arial"/>
                <a:ea typeface="Arial"/>
                <a:cs typeface="Arial"/>
                <a:sym typeface="Arial"/>
              </a:rPr>
              <a:t>NSW PTE BLOCK </a:t>
            </a:r>
            <a:r>
              <a:rPr b="1" lang="en" sz="2000" u="sng">
                <a:solidFill>
                  <a:srgbClr val="001966"/>
                </a:solidFill>
              </a:rPr>
              <a:t>3</a:t>
            </a:r>
            <a:endParaRPr b="1" i="0" sz="2000" u="sng" cap="none" strike="noStrike">
              <a:solidFill>
                <a:srgbClr val="001966"/>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t/>
            </a:r>
            <a:endParaRPr b="1" i="0" sz="2000" u="sng" cap="none" strike="noStrike">
              <a:solidFill>
                <a:srgbClr val="001966"/>
              </a:solidFill>
              <a:latin typeface="Arial"/>
              <a:ea typeface="Arial"/>
              <a:cs typeface="Arial"/>
              <a:sym typeface="Arial"/>
            </a:endParaRPr>
          </a:p>
        </p:txBody>
      </p:sp>
      <p:sp>
        <p:nvSpPr>
          <p:cNvPr id="308" name="Google Shape;308;ge8cb3603c4_0_340"/>
          <p:cNvSpPr txBox="1"/>
          <p:nvPr/>
        </p:nvSpPr>
        <p:spPr>
          <a:xfrm>
            <a:off x="265423" y="3960825"/>
            <a:ext cx="5348400" cy="4251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i="0" lang="en" sz="1000" u="none" cap="none" strike="noStrike">
                <a:solidFill>
                  <a:srgbClr val="001966"/>
                </a:solidFill>
              </a:rPr>
              <a:t> </a:t>
            </a:r>
            <a:r>
              <a:rPr b="1" lang="en" sz="1000">
                <a:solidFill>
                  <a:srgbClr val="001966"/>
                </a:solidFill>
              </a:rPr>
              <a:t>The final day of role playing at Fort Story. The week of CQC training for team 8 culminated with exercises being conducted within the houses of an artificial town.</a:t>
            </a:r>
            <a:endParaRPr b="1" i="0" sz="1600" u="none" cap="none" strike="noStrike">
              <a:solidFill>
                <a:srgbClr val="000000"/>
              </a:solidFill>
            </a:endParaRPr>
          </a:p>
        </p:txBody>
      </p:sp>
      <p:pic>
        <p:nvPicPr>
          <p:cNvPr id="309" name="Google Shape;309;ge8cb3603c4_0_340"/>
          <p:cNvPicPr preferRelativeResize="0"/>
          <p:nvPr/>
        </p:nvPicPr>
        <p:blipFill>
          <a:blip r:embed="rId5">
            <a:alphaModFix/>
          </a:blip>
          <a:stretch>
            <a:fillRect/>
          </a:stretch>
        </p:blipFill>
        <p:spPr>
          <a:xfrm>
            <a:off x="265425" y="1504750"/>
            <a:ext cx="3274767" cy="2456076"/>
          </a:xfrm>
          <a:prstGeom prst="rect">
            <a:avLst/>
          </a:prstGeom>
          <a:noFill/>
          <a:ln>
            <a:noFill/>
          </a:ln>
        </p:spPr>
      </p:pic>
      <p:pic>
        <p:nvPicPr>
          <p:cNvPr id="310" name="Google Shape;310;ge8cb3603c4_0_340"/>
          <p:cNvPicPr preferRelativeResize="0"/>
          <p:nvPr/>
        </p:nvPicPr>
        <p:blipFill>
          <a:blip r:embed="rId6">
            <a:alphaModFix/>
          </a:blip>
          <a:stretch>
            <a:fillRect/>
          </a:stretch>
        </p:blipFill>
        <p:spPr>
          <a:xfrm>
            <a:off x="3540200" y="1504750"/>
            <a:ext cx="2073525" cy="2456074"/>
          </a:xfrm>
          <a:prstGeom prst="rect">
            <a:avLst/>
          </a:prstGeom>
          <a:noFill/>
          <a:ln>
            <a:noFill/>
          </a:ln>
        </p:spPr>
      </p:pic>
      <p:sp>
        <p:nvSpPr>
          <p:cNvPr id="311" name="Google Shape;311;ge8cb3603c4_0_340"/>
          <p:cNvSpPr txBox="1"/>
          <p:nvPr/>
        </p:nvSpPr>
        <p:spPr>
          <a:xfrm>
            <a:off x="5736700" y="1521537"/>
            <a:ext cx="3358800" cy="2456100"/>
          </a:xfrm>
          <a:prstGeom prst="rect">
            <a:avLst/>
          </a:prstGeom>
          <a:solidFill>
            <a:srgbClr val="FFFFFF"/>
          </a:solidFill>
          <a:ln cap="flat" cmpd="sng" w="9525">
            <a:solidFill>
              <a:srgbClr val="001966"/>
            </a:solidFill>
            <a:prstDash val="solid"/>
            <a:round/>
            <a:headEnd len="sm" w="sm" type="none"/>
            <a:tailEnd len="sm" w="sm" type="none"/>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800"/>
              <a:buFont typeface="Arial"/>
              <a:buNone/>
            </a:pPr>
            <a:r>
              <a:rPr b="1" lang="en" sz="1200">
                <a:solidFill>
                  <a:srgbClr val="001966"/>
                </a:solidFill>
              </a:rPr>
              <a:t>PTE OIC Comments: This training exceeded every participants expectations with the volume of NSW exposure and knowledge gained. The experiences shown were invaluable by providing insight to NSW operations, mentorship opportunities and teamwork skills. We hope to take these experiences forward with us in hopes of broadening the Brigade’s exposure to this community.  </a:t>
            </a:r>
            <a:endParaRPr b="1" i="0" sz="1200" u="none" cap="none" strike="noStrike">
              <a:solidFill>
                <a:srgbClr val="001966"/>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ge8cb3603c4_0_523"/>
          <p:cNvSpPr txBox="1"/>
          <p:nvPr>
            <p:ph type="title"/>
          </p:nvPr>
        </p:nvSpPr>
        <p:spPr>
          <a:xfrm>
            <a:off x="164701" y="296967"/>
            <a:ext cx="8814600" cy="662100"/>
          </a:xfrm>
          <a:prstGeom prst="rect">
            <a:avLst/>
          </a:prstGeom>
          <a:noFill/>
          <a:ln>
            <a:noFill/>
          </a:ln>
        </p:spPr>
        <p:txBody>
          <a:bodyPr anchorCtr="0" anchor="ctr" bIns="0" lIns="68575" spcFirstLastPara="1" rIns="68575" wrap="square" tIns="34275">
            <a:noAutofit/>
          </a:bodyPr>
          <a:lstStyle/>
          <a:p>
            <a:pPr indent="0" lvl="0" marL="0" rtl="0" algn="ctr">
              <a:lnSpc>
                <a:spcPct val="100000"/>
              </a:lnSpc>
              <a:spcBef>
                <a:spcPts val="0"/>
              </a:spcBef>
              <a:spcAft>
                <a:spcPts val="0"/>
              </a:spcAft>
              <a:buClr>
                <a:schemeClr val="dk1"/>
              </a:buClr>
              <a:buSzPts val="1400"/>
              <a:buFont typeface="Arial"/>
              <a:buNone/>
            </a:pPr>
            <a:r>
              <a:rPr b="1" lang="en" sz="4100">
                <a:solidFill>
                  <a:schemeClr val="dk1"/>
                </a:solidFill>
              </a:rPr>
              <a:t>NSW 2/C PTE</a:t>
            </a:r>
            <a:endParaRPr/>
          </a:p>
        </p:txBody>
      </p:sp>
      <p:sp>
        <p:nvSpPr>
          <p:cNvPr id="317" name="Google Shape;317;ge8cb3603c4_0_523"/>
          <p:cNvSpPr txBox="1"/>
          <p:nvPr/>
        </p:nvSpPr>
        <p:spPr>
          <a:xfrm>
            <a:off x="1186175" y="1198919"/>
            <a:ext cx="6761700" cy="2801400"/>
          </a:xfrm>
          <a:prstGeom prst="rect">
            <a:avLst/>
          </a:prstGeom>
          <a:noFill/>
          <a:ln>
            <a:noFill/>
          </a:ln>
        </p:spPr>
        <p:txBody>
          <a:bodyPr anchorCtr="0" anchor="t" bIns="91425" lIns="91425" spcFirstLastPara="1" rIns="91425" wrap="square" tIns="91425">
            <a:spAutoFit/>
          </a:bodyPr>
          <a:lstStyle/>
          <a:p>
            <a:pPr indent="-336550" lvl="0" marL="457200" marR="0" rtl="0" algn="l">
              <a:lnSpc>
                <a:spcPct val="150000"/>
              </a:lnSpc>
              <a:spcBef>
                <a:spcPts val="0"/>
              </a:spcBef>
              <a:spcAft>
                <a:spcPts val="0"/>
              </a:spcAft>
              <a:buClr>
                <a:schemeClr val="dk1"/>
              </a:buClr>
              <a:buSzPts val="1700"/>
              <a:buFont typeface="Arial"/>
              <a:buChar char="●"/>
            </a:pPr>
            <a:r>
              <a:rPr lang="en" sz="1700">
                <a:solidFill>
                  <a:schemeClr val="dk1"/>
                </a:solidFill>
              </a:rPr>
              <a:t>Purpose - to expose rising 2/C to Naval Special Warfare, allowing them to be better-informed candidates and understand NSW’s role in the DOD.</a:t>
            </a:r>
            <a:endParaRPr b="0" i="0" sz="1700" u="none" cap="none" strike="noStrike">
              <a:solidFill>
                <a:schemeClr val="dk1"/>
              </a:solidFill>
              <a:latin typeface="Arial"/>
              <a:ea typeface="Arial"/>
              <a:cs typeface="Arial"/>
              <a:sym typeface="Arial"/>
            </a:endParaRPr>
          </a:p>
          <a:p>
            <a:pPr indent="-336550" lvl="0" marL="457200" marR="0" rtl="0" algn="l">
              <a:lnSpc>
                <a:spcPct val="150000"/>
              </a:lnSpc>
              <a:spcBef>
                <a:spcPts val="0"/>
              </a:spcBef>
              <a:spcAft>
                <a:spcPts val="0"/>
              </a:spcAft>
              <a:buClr>
                <a:schemeClr val="dk1"/>
              </a:buClr>
              <a:buSzPts val="1700"/>
              <a:buFont typeface="Arial"/>
              <a:buChar char="●"/>
            </a:pPr>
            <a:r>
              <a:rPr b="0" i="0" lang="en" sz="1700" u="none" cap="none" strike="noStrike">
                <a:solidFill>
                  <a:schemeClr val="dk1"/>
                </a:solidFill>
                <a:latin typeface="Arial"/>
                <a:ea typeface="Arial"/>
                <a:cs typeface="Arial"/>
                <a:sym typeface="Arial"/>
              </a:rPr>
              <a:t>This does not replace or simulate SOAS or the 2/C SEAL Screener and is not intended to be an evaluation. </a:t>
            </a:r>
            <a:endParaRPr b="0" i="0" sz="1700" u="none" cap="none" strike="noStrike">
              <a:solidFill>
                <a:schemeClr val="dk1"/>
              </a:solidFill>
              <a:latin typeface="Arial"/>
              <a:ea typeface="Arial"/>
              <a:cs typeface="Arial"/>
              <a:sym typeface="Arial"/>
            </a:endParaRPr>
          </a:p>
          <a:p>
            <a:pPr indent="-336550" lvl="0" marL="457200" marR="0" rtl="0" algn="l">
              <a:lnSpc>
                <a:spcPct val="150000"/>
              </a:lnSpc>
              <a:spcBef>
                <a:spcPts val="0"/>
              </a:spcBef>
              <a:spcAft>
                <a:spcPts val="0"/>
              </a:spcAft>
              <a:buClr>
                <a:schemeClr val="dk1"/>
              </a:buClr>
              <a:buSzPts val="1700"/>
              <a:buFont typeface="Arial"/>
              <a:buChar char="●"/>
            </a:pPr>
            <a:r>
              <a:rPr lang="en" sz="1700">
                <a:solidFill>
                  <a:schemeClr val="dk1"/>
                </a:solidFill>
              </a:rPr>
              <a:t>A valuable firsthand experience beyond the limited exposure to NSW on the yard.</a:t>
            </a:r>
            <a:endParaRPr sz="1700">
              <a:solidFill>
                <a:schemeClr val="dk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ge8cb3603c4_0_528"/>
          <p:cNvSpPr txBox="1"/>
          <p:nvPr>
            <p:ph type="title"/>
          </p:nvPr>
        </p:nvSpPr>
        <p:spPr>
          <a:xfrm>
            <a:off x="164700" y="306177"/>
            <a:ext cx="8814600" cy="608100"/>
          </a:xfrm>
          <a:prstGeom prst="rect">
            <a:avLst/>
          </a:prstGeom>
        </p:spPr>
        <p:txBody>
          <a:bodyPr anchorCtr="0" anchor="ctr" bIns="0" lIns="68575" spcFirstLastPara="1" rIns="68575" wrap="square" tIns="34275">
            <a:noAutofit/>
          </a:bodyPr>
          <a:lstStyle/>
          <a:p>
            <a:pPr indent="0" lvl="0" marL="0" rtl="0" algn="ctr">
              <a:spcBef>
                <a:spcPts val="0"/>
              </a:spcBef>
              <a:spcAft>
                <a:spcPts val="0"/>
              </a:spcAft>
              <a:buNone/>
            </a:pPr>
            <a:r>
              <a:rPr b="1" lang="en" sz="3000"/>
              <a:t>NSW PTE Week 2 (JEB Little Creek)</a:t>
            </a:r>
            <a:endParaRPr b="1" sz="3000"/>
          </a:p>
        </p:txBody>
      </p:sp>
      <p:pic>
        <p:nvPicPr>
          <p:cNvPr id="323" name="Google Shape;323;ge8cb3603c4_0_528"/>
          <p:cNvPicPr preferRelativeResize="0"/>
          <p:nvPr/>
        </p:nvPicPr>
        <p:blipFill rotWithShape="1">
          <a:blip r:embed="rId3">
            <a:alphaModFix/>
          </a:blip>
          <a:srcRect b="32167" l="0" r="11355" t="17013"/>
          <a:stretch/>
        </p:blipFill>
        <p:spPr>
          <a:xfrm>
            <a:off x="4338875" y="1264100"/>
            <a:ext cx="2069086" cy="2568403"/>
          </a:xfrm>
          <a:prstGeom prst="rect">
            <a:avLst/>
          </a:prstGeom>
          <a:noFill/>
          <a:ln>
            <a:noFill/>
          </a:ln>
        </p:spPr>
      </p:pic>
      <p:pic>
        <p:nvPicPr>
          <p:cNvPr id="324" name="Google Shape;324;ge8cb3603c4_0_528"/>
          <p:cNvPicPr preferRelativeResize="0"/>
          <p:nvPr/>
        </p:nvPicPr>
        <p:blipFill rotWithShape="1">
          <a:blip r:embed="rId4">
            <a:alphaModFix/>
          </a:blip>
          <a:srcRect b="18106" l="0" r="0" t="0"/>
          <a:stretch/>
        </p:blipFill>
        <p:spPr>
          <a:xfrm>
            <a:off x="6561525" y="1264100"/>
            <a:ext cx="2350944" cy="2568401"/>
          </a:xfrm>
          <a:prstGeom prst="rect">
            <a:avLst/>
          </a:prstGeom>
          <a:noFill/>
          <a:ln>
            <a:noFill/>
          </a:ln>
        </p:spPr>
      </p:pic>
      <p:pic>
        <p:nvPicPr>
          <p:cNvPr id="325" name="Google Shape;325;ge8cb3603c4_0_528"/>
          <p:cNvPicPr preferRelativeResize="0"/>
          <p:nvPr/>
        </p:nvPicPr>
        <p:blipFill>
          <a:blip r:embed="rId5">
            <a:alphaModFix/>
          </a:blip>
          <a:stretch>
            <a:fillRect/>
          </a:stretch>
        </p:blipFill>
        <p:spPr>
          <a:xfrm>
            <a:off x="362900" y="1264100"/>
            <a:ext cx="1926275" cy="2568397"/>
          </a:xfrm>
          <a:prstGeom prst="rect">
            <a:avLst/>
          </a:prstGeom>
          <a:noFill/>
          <a:ln>
            <a:noFill/>
          </a:ln>
        </p:spPr>
      </p:pic>
      <p:pic>
        <p:nvPicPr>
          <p:cNvPr id="326" name="Google Shape;326;ge8cb3603c4_0_528"/>
          <p:cNvPicPr preferRelativeResize="0"/>
          <p:nvPr/>
        </p:nvPicPr>
        <p:blipFill>
          <a:blip r:embed="rId6">
            <a:alphaModFix/>
          </a:blip>
          <a:stretch>
            <a:fillRect/>
          </a:stretch>
        </p:blipFill>
        <p:spPr>
          <a:xfrm>
            <a:off x="2442750" y="1264100"/>
            <a:ext cx="1742541" cy="2568401"/>
          </a:xfrm>
          <a:prstGeom prst="rect">
            <a:avLst/>
          </a:prstGeom>
          <a:noFill/>
          <a:ln>
            <a:noFill/>
          </a:ln>
        </p:spPr>
      </p:pic>
      <p:sp>
        <p:nvSpPr>
          <p:cNvPr id="327" name="Google Shape;327;ge8cb3603c4_0_528"/>
          <p:cNvSpPr txBox="1"/>
          <p:nvPr/>
        </p:nvSpPr>
        <p:spPr>
          <a:xfrm flipH="1">
            <a:off x="553987" y="4028137"/>
            <a:ext cx="154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NSW O-Course familiarization</a:t>
            </a:r>
            <a:endParaRPr/>
          </a:p>
        </p:txBody>
      </p:sp>
      <p:sp>
        <p:nvSpPr>
          <p:cNvPr id="328" name="Google Shape;328;ge8cb3603c4_0_528"/>
          <p:cNvSpPr txBox="1"/>
          <p:nvPr/>
        </p:nvSpPr>
        <p:spPr>
          <a:xfrm flipH="1">
            <a:off x="2350875" y="4028125"/>
            <a:ext cx="1926300" cy="831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Shooting instruction at NSW Center East indoor range</a:t>
            </a:r>
            <a:endParaRPr/>
          </a:p>
        </p:txBody>
      </p:sp>
      <p:sp>
        <p:nvSpPr>
          <p:cNvPr id="329" name="Google Shape;329;ge8cb3603c4_0_528"/>
          <p:cNvSpPr txBox="1"/>
          <p:nvPr/>
        </p:nvSpPr>
        <p:spPr>
          <a:xfrm flipH="1">
            <a:off x="4338850" y="4028125"/>
            <a:ext cx="2069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Multi-Purpose Canine Demonstration</a:t>
            </a:r>
            <a:endParaRPr/>
          </a:p>
        </p:txBody>
      </p:sp>
      <p:sp>
        <p:nvSpPr>
          <p:cNvPr id="330" name="Google Shape;330;ge8cb3603c4_0_528"/>
          <p:cNvSpPr txBox="1"/>
          <p:nvPr/>
        </p:nvSpPr>
        <p:spPr>
          <a:xfrm flipH="1">
            <a:off x="6561374" y="4028125"/>
            <a:ext cx="2351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Acting as OPFOR in support of CQC training</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JOTC FOUO Templat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Blair, Sam LCDR USN USNA Annapolis</dc:creator>
</cp:coreProperties>
</file>